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 id="258" r:id="rId6"/>
    <p:sldId id="259" r:id="rId7"/>
    <p:sldId id="257" r:id="rId8"/>
    <p:sldId id="260" r:id="rId9"/>
    <p:sldId id="261" r:id="rId10"/>
    <p:sldId id="262" r:id="rId11"/>
    <p:sldId id="263" r:id="rId12"/>
    <p:sldId id="264" r:id="rId13"/>
    <p:sldId id="265" r:id="rId14"/>
    <p:sldId id="266" r:id="rId15"/>
    <p:sldId id="267" r:id="rId16"/>
    <p:sldId id="274" r:id="rId17"/>
    <p:sldId id="276" r:id="rId18"/>
    <p:sldId id="275" r:id="rId19"/>
    <p:sldId id="270" r:id="rId20"/>
    <p:sldId id="271" r:id="rId21"/>
    <p:sldId id="278" r:id="rId22"/>
    <p:sldId id="279" r:id="rId23"/>
    <p:sldId id="277" r:id="rId24"/>
    <p:sldId id="272" r:id="rId25"/>
    <p:sldId id="273" r:id="rId26"/>
    <p:sldId id="280" r:id="rId27"/>
    <p:sldId id="28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ACBFF3-9704-4506-BC55-6E1E9787D045}" v="3078" dt="2019-12-19T20:24:14.067"/>
  </p1510:revLst>
</p1510:revInfo>
</file>

<file path=ppt/tableStyles.xml><?xml version="1.0" encoding="utf-8"?>
<a:tblStyleLst xmlns:a="http://schemas.openxmlformats.org/drawingml/2006/main" def="{5C22544A-7EE6-4342-B048-85BDC9FD1C3A}">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00" d="100"/>
          <a:sy n="100" d="100"/>
        </p:scale>
        <p:origin x="1344" y="9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yebaly, Muf" userId="bbc31c16-0a96-4d5c-9ed3-c21c4c0b0f76" providerId="ADAL" clId="{44ACBFF3-9704-4506-BC55-6E1E9787D045}"/>
    <pc:docChg chg="undo custSel addSld delSld modSld sldOrd">
      <pc:chgData name="Tayebaly, Muf" userId="bbc31c16-0a96-4d5c-9ed3-c21c4c0b0f76" providerId="ADAL" clId="{44ACBFF3-9704-4506-BC55-6E1E9787D045}" dt="2019-12-19T20:24:14.067" v="3077" actId="20577"/>
      <pc:docMkLst>
        <pc:docMk/>
      </pc:docMkLst>
      <pc:sldChg chg="modSp">
        <pc:chgData name="Tayebaly, Muf" userId="bbc31c16-0a96-4d5c-9ed3-c21c4c0b0f76" providerId="ADAL" clId="{44ACBFF3-9704-4506-BC55-6E1E9787D045}" dt="2019-12-19T20:20:19.544" v="2139" actId="20577"/>
        <pc:sldMkLst>
          <pc:docMk/>
          <pc:sldMk cId="2279884970" sldId="258"/>
        </pc:sldMkLst>
        <pc:spChg chg="mod">
          <ac:chgData name="Tayebaly, Muf" userId="bbc31c16-0a96-4d5c-9ed3-c21c4c0b0f76" providerId="ADAL" clId="{44ACBFF3-9704-4506-BC55-6E1E9787D045}" dt="2019-12-19T20:20:19.544" v="2139" actId="20577"/>
          <ac:spMkLst>
            <pc:docMk/>
            <pc:sldMk cId="2279884970" sldId="258"/>
            <ac:spMk id="8" creationId="{DC8B8710-9958-449C-9F82-7649584FE727}"/>
          </ac:spMkLst>
        </pc:spChg>
      </pc:sldChg>
      <pc:sldChg chg="modSp">
        <pc:chgData name="Tayebaly, Muf" userId="bbc31c16-0a96-4d5c-9ed3-c21c4c0b0f76" providerId="ADAL" clId="{44ACBFF3-9704-4506-BC55-6E1E9787D045}" dt="2019-12-18T21:43:07.600" v="47" actId="1035"/>
        <pc:sldMkLst>
          <pc:docMk/>
          <pc:sldMk cId="4266469567" sldId="265"/>
        </pc:sldMkLst>
        <pc:spChg chg="mod">
          <ac:chgData name="Tayebaly, Muf" userId="bbc31c16-0a96-4d5c-9ed3-c21c4c0b0f76" providerId="ADAL" clId="{44ACBFF3-9704-4506-BC55-6E1E9787D045}" dt="2019-12-18T21:42:48.412" v="41" actId="14100"/>
          <ac:spMkLst>
            <pc:docMk/>
            <pc:sldMk cId="4266469567" sldId="265"/>
            <ac:spMk id="5" creationId="{07D31BCA-F75C-409C-8C9F-259721E3FB92}"/>
          </ac:spMkLst>
        </pc:spChg>
        <pc:spChg chg="mod">
          <ac:chgData name="Tayebaly, Muf" userId="bbc31c16-0a96-4d5c-9ed3-c21c4c0b0f76" providerId="ADAL" clId="{44ACBFF3-9704-4506-BC55-6E1E9787D045}" dt="2019-12-18T21:43:07.600" v="47" actId="1035"/>
          <ac:spMkLst>
            <pc:docMk/>
            <pc:sldMk cId="4266469567" sldId="265"/>
            <ac:spMk id="6" creationId="{3FC645CE-EE69-42B1-9121-539CC6FDFDC8}"/>
          </ac:spMkLst>
        </pc:spChg>
        <pc:spChg chg="mod">
          <ac:chgData name="Tayebaly, Muf" userId="bbc31c16-0a96-4d5c-9ed3-c21c4c0b0f76" providerId="ADAL" clId="{44ACBFF3-9704-4506-BC55-6E1E9787D045}" dt="2019-12-18T21:43:07.600" v="47" actId="1035"/>
          <ac:spMkLst>
            <pc:docMk/>
            <pc:sldMk cId="4266469567" sldId="265"/>
            <ac:spMk id="7" creationId="{C281A1C6-2A52-4576-8619-793C2903E937}"/>
          </ac:spMkLst>
        </pc:spChg>
        <pc:spChg chg="mod">
          <ac:chgData name="Tayebaly, Muf" userId="bbc31c16-0a96-4d5c-9ed3-c21c4c0b0f76" providerId="ADAL" clId="{44ACBFF3-9704-4506-BC55-6E1E9787D045}" dt="2019-12-18T21:43:07.600" v="47" actId="1035"/>
          <ac:spMkLst>
            <pc:docMk/>
            <pc:sldMk cId="4266469567" sldId="265"/>
            <ac:spMk id="8" creationId="{0ABD4DB0-D88F-4817-B54F-A0EAB60919D5}"/>
          </ac:spMkLst>
        </pc:spChg>
        <pc:spChg chg="mod">
          <ac:chgData name="Tayebaly, Muf" userId="bbc31c16-0a96-4d5c-9ed3-c21c4c0b0f76" providerId="ADAL" clId="{44ACBFF3-9704-4506-BC55-6E1E9787D045}" dt="2019-12-18T21:43:07.600" v="47" actId="1035"/>
          <ac:spMkLst>
            <pc:docMk/>
            <pc:sldMk cId="4266469567" sldId="265"/>
            <ac:spMk id="9" creationId="{0A274F3F-160F-483F-84EB-2619DDD2C94A}"/>
          </ac:spMkLst>
        </pc:spChg>
        <pc:spChg chg="mod">
          <ac:chgData name="Tayebaly, Muf" userId="bbc31c16-0a96-4d5c-9ed3-c21c4c0b0f76" providerId="ADAL" clId="{44ACBFF3-9704-4506-BC55-6E1E9787D045}" dt="2019-12-18T21:43:07.600" v="47" actId="1035"/>
          <ac:spMkLst>
            <pc:docMk/>
            <pc:sldMk cId="4266469567" sldId="265"/>
            <ac:spMk id="10" creationId="{18442975-CF88-42CA-A267-9AD01304D95F}"/>
          </ac:spMkLst>
        </pc:spChg>
        <pc:spChg chg="mod">
          <ac:chgData name="Tayebaly, Muf" userId="bbc31c16-0a96-4d5c-9ed3-c21c4c0b0f76" providerId="ADAL" clId="{44ACBFF3-9704-4506-BC55-6E1E9787D045}" dt="2019-12-18T21:43:07.600" v="47" actId="1035"/>
          <ac:spMkLst>
            <pc:docMk/>
            <pc:sldMk cId="4266469567" sldId="265"/>
            <ac:spMk id="11" creationId="{87F022F8-B02E-4EA7-A037-7A2D81B38315}"/>
          </ac:spMkLst>
        </pc:spChg>
        <pc:spChg chg="mod">
          <ac:chgData name="Tayebaly, Muf" userId="bbc31c16-0a96-4d5c-9ed3-c21c4c0b0f76" providerId="ADAL" clId="{44ACBFF3-9704-4506-BC55-6E1E9787D045}" dt="2019-12-18T21:43:07.600" v="47" actId="1035"/>
          <ac:spMkLst>
            <pc:docMk/>
            <pc:sldMk cId="4266469567" sldId="265"/>
            <ac:spMk id="12" creationId="{BFFDBDD2-A838-4775-AB0F-2E85F55CA592}"/>
          </ac:spMkLst>
        </pc:spChg>
        <pc:spChg chg="mod">
          <ac:chgData name="Tayebaly, Muf" userId="bbc31c16-0a96-4d5c-9ed3-c21c4c0b0f76" providerId="ADAL" clId="{44ACBFF3-9704-4506-BC55-6E1E9787D045}" dt="2019-12-18T21:43:07.600" v="47" actId="1035"/>
          <ac:spMkLst>
            <pc:docMk/>
            <pc:sldMk cId="4266469567" sldId="265"/>
            <ac:spMk id="13" creationId="{A4E5924F-416B-43B3-9F1E-7B1D9187401E}"/>
          </ac:spMkLst>
        </pc:spChg>
        <pc:spChg chg="mod">
          <ac:chgData name="Tayebaly, Muf" userId="bbc31c16-0a96-4d5c-9ed3-c21c4c0b0f76" providerId="ADAL" clId="{44ACBFF3-9704-4506-BC55-6E1E9787D045}" dt="2019-12-18T21:43:07.600" v="47" actId="1035"/>
          <ac:spMkLst>
            <pc:docMk/>
            <pc:sldMk cId="4266469567" sldId="265"/>
            <ac:spMk id="14" creationId="{518D11DD-39B3-4B34-A010-F30D9C4A9118}"/>
          </ac:spMkLst>
        </pc:spChg>
        <pc:spChg chg="mod">
          <ac:chgData name="Tayebaly, Muf" userId="bbc31c16-0a96-4d5c-9ed3-c21c4c0b0f76" providerId="ADAL" clId="{44ACBFF3-9704-4506-BC55-6E1E9787D045}" dt="2019-12-18T21:43:07.600" v="47" actId="1035"/>
          <ac:spMkLst>
            <pc:docMk/>
            <pc:sldMk cId="4266469567" sldId="265"/>
            <ac:spMk id="15" creationId="{40A20BC7-B451-456C-B3D8-3BB4131C6BCF}"/>
          </ac:spMkLst>
        </pc:spChg>
        <pc:cxnChg chg="mod">
          <ac:chgData name="Tayebaly, Muf" userId="bbc31c16-0a96-4d5c-9ed3-c21c4c0b0f76" providerId="ADAL" clId="{44ACBFF3-9704-4506-BC55-6E1E9787D045}" dt="2019-12-18T21:43:07.600" v="47" actId="1035"/>
          <ac:cxnSpMkLst>
            <pc:docMk/>
            <pc:sldMk cId="4266469567" sldId="265"/>
            <ac:cxnSpMk id="17" creationId="{DF093F4D-4514-487F-A0B6-6745280F78A6}"/>
          </ac:cxnSpMkLst>
        </pc:cxnChg>
        <pc:cxnChg chg="mod">
          <ac:chgData name="Tayebaly, Muf" userId="bbc31c16-0a96-4d5c-9ed3-c21c4c0b0f76" providerId="ADAL" clId="{44ACBFF3-9704-4506-BC55-6E1E9787D045}" dt="2019-12-18T21:43:07.600" v="47" actId="1035"/>
          <ac:cxnSpMkLst>
            <pc:docMk/>
            <pc:sldMk cId="4266469567" sldId="265"/>
            <ac:cxnSpMk id="19" creationId="{7D23AB76-0129-4A04-8AF0-F5C9996CF158}"/>
          </ac:cxnSpMkLst>
        </pc:cxnChg>
        <pc:cxnChg chg="mod">
          <ac:chgData name="Tayebaly, Muf" userId="bbc31c16-0a96-4d5c-9ed3-c21c4c0b0f76" providerId="ADAL" clId="{44ACBFF3-9704-4506-BC55-6E1E9787D045}" dt="2019-12-18T21:43:07.600" v="47" actId="1035"/>
          <ac:cxnSpMkLst>
            <pc:docMk/>
            <pc:sldMk cId="4266469567" sldId="265"/>
            <ac:cxnSpMk id="21" creationId="{602F105B-A135-4CD1-AEE9-5E60E479BBEE}"/>
          </ac:cxnSpMkLst>
        </pc:cxnChg>
        <pc:cxnChg chg="mod">
          <ac:chgData name="Tayebaly, Muf" userId="bbc31c16-0a96-4d5c-9ed3-c21c4c0b0f76" providerId="ADAL" clId="{44ACBFF3-9704-4506-BC55-6E1E9787D045}" dt="2019-12-18T21:43:07.600" v="47" actId="1035"/>
          <ac:cxnSpMkLst>
            <pc:docMk/>
            <pc:sldMk cId="4266469567" sldId="265"/>
            <ac:cxnSpMk id="23" creationId="{F200389F-0BDD-4D92-BD7A-1818A69057AE}"/>
          </ac:cxnSpMkLst>
        </pc:cxnChg>
        <pc:cxnChg chg="mod">
          <ac:chgData name="Tayebaly, Muf" userId="bbc31c16-0a96-4d5c-9ed3-c21c4c0b0f76" providerId="ADAL" clId="{44ACBFF3-9704-4506-BC55-6E1E9787D045}" dt="2019-12-18T21:43:07.600" v="47" actId="1035"/>
          <ac:cxnSpMkLst>
            <pc:docMk/>
            <pc:sldMk cId="4266469567" sldId="265"/>
            <ac:cxnSpMk id="25" creationId="{B6E8449D-00E3-4FEC-949A-0E6267478B30}"/>
          </ac:cxnSpMkLst>
        </pc:cxnChg>
        <pc:cxnChg chg="mod">
          <ac:chgData name="Tayebaly, Muf" userId="bbc31c16-0a96-4d5c-9ed3-c21c4c0b0f76" providerId="ADAL" clId="{44ACBFF3-9704-4506-BC55-6E1E9787D045}" dt="2019-12-18T21:43:07.600" v="47" actId="1035"/>
          <ac:cxnSpMkLst>
            <pc:docMk/>
            <pc:sldMk cId="4266469567" sldId="265"/>
            <ac:cxnSpMk id="28" creationId="{2AD2CE6F-F6B2-4E61-A66E-5A827B4CB88B}"/>
          </ac:cxnSpMkLst>
        </pc:cxnChg>
        <pc:cxnChg chg="mod">
          <ac:chgData name="Tayebaly, Muf" userId="bbc31c16-0a96-4d5c-9ed3-c21c4c0b0f76" providerId="ADAL" clId="{44ACBFF3-9704-4506-BC55-6E1E9787D045}" dt="2019-12-18T21:43:07.600" v="47" actId="1035"/>
          <ac:cxnSpMkLst>
            <pc:docMk/>
            <pc:sldMk cId="4266469567" sldId="265"/>
            <ac:cxnSpMk id="30" creationId="{AC03EA5D-CF67-49B7-8DA6-DF733C5AC805}"/>
          </ac:cxnSpMkLst>
        </pc:cxnChg>
        <pc:cxnChg chg="mod">
          <ac:chgData name="Tayebaly, Muf" userId="bbc31c16-0a96-4d5c-9ed3-c21c4c0b0f76" providerId="ADAL" clId="{44ACBFF3-9704-4506-BC55-6E1E9787D045}" dt="2019-12-18T21:43:07.600" v="47" actId="1035"/>
          <ac:cxnSpMkLst>
            <pc:docMk/>
            <pc:sldMk cId="4266469567" sldId="265"/>
            <ac:cxnSpMk id="32" creationId="{3E78DCD8-96A0-4C16-A15C-11A709C0D590}"/>
          </ac:cxnSpMkLst>
        </pc:cxnChg>
        <pc:cxnChg chg="mod">
          <ac:chgData name="Tayebaly, Muf" userId="bbc31c16-0a96-4d5c-9ed3-c21c4c0b0f76" providerId="ADAL" clId="{44ACBFF3-9704-4506-BC55-6E1E9787D045}" dt="2019-12-18T21:43:07.600" v="47" actId="1035"/>
          <ac:cxnSpMkLst>
            <pc:docMk/>
            <pc:sldMk cId="4266469567" sldId="265"/>
            <ac:cxnSpMk id="34" creationId="{7E3F62BA-F5B1-4C38-96B5-9D1EB40946D5}"/>
          </ac:cxnSpMkLst>
        </pc:cxnChg>
      </pc:sldChg>
      <pc:sldChg chg="addSp modSp">
        <pc:chgData name="Tayebaly, Muf" userId="bbc31c16-0a96-4d5c-9ed3-c21c4c0b0f76" providerId="ADAL" clId="{44ACBFF3-9704-4506-BC55-6E1E9787D045}" dt="2019-12-18T21:52:20.902" v="320" actId="1038"/>
        <pc:sldMkLst>
          <pc:docMk/>
          <pc:sldMk cId="4162786137" sldId="267"/>
        </pc:sldMkLst>
        <pc:spChg chg="mod">
          <ac:chgData name="Tayebaly, Muf" userId="bbc31c16-0a96-4d5c-9ed3-c21c4c0b0f76" providerId="ADAL" clId="{44ACBFF3-9704-4506-BC55-6E1E9787D045}" dt="2019-12-18T21:43:35.698" v="57" actId="20577"/>
          <ac:spMkLst>
            <pc:docMk/>
            <pc:sldMk cId="4162786137" sldId="267"/>
            <ac:spMk id="4" creationId="{A5688ED2-5D9A-453C-B217-C8ED9CC43024}"/>
          </ac:spMkLst>
        </pc:spChg>
        <pc:spChg chg="mod">
          <ac:chgData name="Tayebaly, Muf" userId="bbc31c16-0a96-4d5c-9ed3-c21c4c0b0f76" providerId="ADAL" clId="{44ACBFF3-9704-4506-BC55-6E1E9787D045}" dt="2019-12-18T21:48:06.060" v="173" actId="14100"/>
          <ac:spMkLst>
            <pc:docMk/>
            <pc:sldMk cId="4162786137" sldId="267"/>
            <ac:spMk id="5" creationId="{07D31BCA-F75C-409C-8C9F-259721E3FB92}"/>
          </ac:spMkLst>
        </pc:spChg>
        <pc:picChg chg="add mod modCrop">
          <ac:chgData name="Tayebaly, Muf" userId="bbc31c16-0a96-4d5c-9ed3-c21c4c0b0f76" providerId="ADAL" clId="{44ACBFF3-9704-4506-BC55-6E1E9787D045}" dt="2019-12-18T21:49:01.173" v="178" actId="14100"/>
          <ac:picMkLst>
            <pc:docMk/>
            <pc:sldMk cId="4162786137" sldId="267"/>
            <ac:picMk id="2" creationId="{7C35117C-0FAE-4195-9066-0DE18F5FA65A}"/>
          </ac:picMkLst>
        </pc:picChg>
        <pc:picChg chg="add mod modCrop">
          <ac:chgData name="Tayebaly, Muf" userId="bbc31c16-0a96-4d5c-9ed3-c21c4c0b0f76" providerId="ADAL" clId="{44ACBFF3-9704-4506-BC55-6E1E9787D045}" dt="2019-12-18T21:50:00.791" v="185" actId="14100"/>
          <ac:picMkLst>
            <pc:docMk/>
            <pc:sldMk cId="4162786137" sldId="267"/>
            <ac:picMk id="3" creationId="{72AD2E7A-C5CF-4278-9249-D3315D51725B}"/>
          </ac:picMkLst>
        </pc:picChg>
        <pc:picChg chg="add mod modCrop">
          <ac:chgData name="Tayebaly, Muf" userId="bbc31c16-0a96-4d5c-9ed3-c21c4c0b0f76" providerId="ADAL" clId="{44ACBFF3-9704-4506-BC55-6E1E9787D045}" dt="2019-12-18T21:51:52.355" v="303" actId="1076"/>
          <ac:picMkLst>
            <pc:docMk/>
            <pc:sldMk cId="4162786137" sldId="267"/>
            <ac:picMk id="6" creationId="{58FC8103-57DD-4883-B56E-8E629D54AE0D}"/>
          </ac:picMkLst>
        </pc:picChg>
        <pc:picChg chg="add mod modCrop">
          <ac:chgData name="Tayebaly, Muf" userId="bbc31c16-0a96-4d5c-9ed3-c21c4c0b0f76" providerId="ADAL" clId="{44ACBFF3-9704-4506-BC55-6E1E9787D045}" dt="2019-12-18T21:52:20.902" v="320" actId="1038"/>
          <ac:picMkLst>
            <pc:docMk/>
            <pc:sldMk cId="4162786137" sldId="267"/>
            <ac:picMk id="7" creationId="{EF527779-746F-4A1D-9FE1-5BD91F29D874}"/>
          </ac:picMkLst>
        </pc:picChg>
      </pc:sldChg>
      <pc:sldChg chg="del">
        <pc:chgData name="Tayebaly, Muf" userId="bbc31c16-0a96-4d5c-9ed3-c21c4c0b0f76" providerId="ADAL" clId="{44ACBFF3-9704-4506-BC55-6E1E9787D045}" dt="2019-12-19T15:20:54.524" v="886" actId="2696"/>
        <pc:sldMkLst>
          <pc:docMk/>
          <pc:sldMk cId="680071221" sldId="268"/>
        </pc:sldMkLst>
      </pc:sldChg>
      <pc:sldChg chg="del">
        <pc:chgData name="Tayebaly, Muf" userId="bbc31c16-0a96-4d5c-9ed3-c21c4c0b0f76" providerId="ADAL" clId="{44ACBFF3-9704-4506-BC55-6E1E9787D045}" dt="2019-12-19T15:20:54.529" v="887" actId="2696"/>
        <pc:sldMkLst>
          <pc:docMk/>
          <pc:sldMk cId="3938974666" sldId="269"/>
        </pc:sldMkLst>
      </pc:sldChg>
      <pc:sldChg chg="addSp modSp">
        <pc:chgData name="Tayebaly, Muf" userId="bbc31c16-0a96-4d5c-9ed3-c21c4c0b0f76" providerId="ADAL" clId="{44ACBFF3-9704-4506-BC55-6E1E9787D045}" dt="2019-12-19T15:25:02.279" v="1305" actId="1076"/>
        <pc:sldMkLst>
          <pc:docMk/>
          <pc:sldMk cId="3673531601" sldId="271"/>
        </pc:sldMkLst>
        <pc:spChg chg="mod">
          <ac:chgData name="Tayebaly, Muf" userId="bbc31c16-0a96-4d5c-9ed3-c21c4c0b0f76" providerId="ADAL" clId="{44ACBFF3-9704-4506-BC55-6E1E9787D045}" dt="2019-12-19T15:21:18.361" v="911" actId="20577"/>
          <ac:spMkLst>
            <pc:docMk/>
            <pc:sldMk cId="3673531601" sldId="271"/>
            <ac:spMk id="4" creationId="{A5688ED2-5D9A-453C-B217-C8ED9CC43024}"/>
          </ac:spMkLst>
        </pc:spChg>
        <pc:spChg chg="mod">
          <ac:chgData name="Tayebaly, Muf" userId="bbc31c16-0a96-4d5c-9ed3-c21c4c0b0f76" providerId="ADAL" clId="{44ACBFF3-9704-4506-BC55-6E1E9787D045}" dt="2019-12-19T15:23:24.727" v="1296" actId="20577"/>
          <ac:spMkLst>
            <pc:docMk/>
            <pc:sldMk cId="3673531601" sldId="271"/>
            <ac:spMk id="5" creationId="{07D31BCA-F75C-409C-8C9F-259721E3FB92}"/>
          </ac:spMkLst>
        </pc:spChg>
        <pc:graphicFrameChg chg="add mod modGraphic">
          <ac:chgData name="Tayebaly, Muf" userId="bbc31c16-0a96-4d5c-9ed3-c21c4c0b0f76" providerId="ADAL" clId="{44ACBFF3-9704-4506-BC55-6E1E9787D045}" dt="2019-12-19T15:25:02.279" v="1305" actId="1076"/>
          <ac:graphicFrameMkLst>
            <pc:docMk/>
            <pc:sldMk cId="3673531601" sldId="271"/>
            <ac:graphicFrameMk id="2" creationId="{4C9999BD-248E-489D-B3F9-9B1ECF2C9552}"/>
          </ac:graphicFrameMkLst>
        </pc:graphicFrameChg>
      </pc:sldChg>
      <pc:sldChg chg="modSp">
        <pc:chgData name="Tayebaly, Muf" userId="bbc31c16-0a96-4d5c-9ed3-c21c4c0b0f76" providerId="ADAL" clId="{44ACBFF3-9704-4506-BC55-6E1E9787D045}" dt="2019-12-19T20:20:35.446" v="2150" actId="20577"/>
        <pc:sldMkLst>
          <pc:docMk/>
          <pc:sldMk cId="3680122982" sldId="272"/>
        </pc:sldMkLst>
        <pc:spChg chg="mod">
          <ac:chgData name="Tayebaly, Muf" userId="bbc31c16-0a96-4d5c-9ed3-c21c4c0b0f76" providerId="ADAL" clId="{44ACBFF3-9704-4506-BC55-6E1E9787D045}" dt="2019-12-19T20:20:35.446" v="2150" actId="20577"/>
          <ac:spMkLst>
            <pc:docMk/>
            <pc:sldMk cId="3680122982" sldId="272"/>
            <ac:spMk id="7" creationId="{B5A25CD3-4FED-443C-89C3-A5D8B2D0DB1A}"/>
          </ac:spMkLst>
        </pc:spChg>
      </pc:sldChg>
      <pc:sldChg chg="modSp">
        <pc:chgData name="Tayebaly, Muf" userId="bbc31c16-0a96-4d5c-9ed3-c21c4c0b0f76" providerId="ADAL" clId="{44ACBFF3-9704-4506-BC55-6E1E9787D045}" dt="2019-12-19T20:24:14.067" v="3077" actId="20577"/>
        <pc:sldMkLst>
          <pc:docMk/>
          <pc:sldMk cId="2509603438" sldId="273"/>
        </pc:sldMkLst>
        <pc:spChg chg="mod">
          <ac:chgData name="Tayebaly, Muf" userId="bbc31c16-0a96-4d5c-9ed3-c21c4c0b0f76" providerId="ADAL" clId="{44ACBFF3-9704-4506-BC55-6E1E9787D045}" dt="2019-12-19T20:20:40.950" v="2164" actId="20577"/>
          <ac:spMkLst>
            <pc:docMk/>
            <pc:sldMk cId="2509603438" sldId="273"/>
            <ac:spMk id="4" creationId="{A5688ED2-5D9A-453C-B217-C8ED9CC43024}"/>
          </ac:spMkLst>
        </pc:spChg>
        <pc:spChg chg="mod">
          <ac:chgData name="Tayebaly, Muf" userId="bbc31c16-0a96-4d5c-9ed3-c21c4c0b0f76" providerId="ADAL" clId="{44ACBFF3-9704-4506-BC55-6E1E9787D045}" dt="2019-12-19T20:24:14.067" v="3077" actId="20577"/>
          <ac:spMkLst>
            <pc:docMk/>
            <pc:sldMk cId="2509603438" sldId="273"/>
            <ac:spMk id="5" creationId="{07D31BCA-F75C-409C-8C9F-259721E3FB92}"/>
          </ac:spMkLst>
        </pc:spChg>
      </pc:sldChg>
      <pc:sldChg chg="addSp delSp modSp add">
        <pc:chgData name="Tayebaly, Muf" userId="bbc31c16-0a96-4d5c-9ed3-c21c4c0b0f76" providerId="ADAL" clId="{44ACBFF3-9704-4506-BC55-6E1E9787D045}" dt="2019-12-18T21:56:27.846" v="401" actId="20577"/>
        <pc:sldMkLst>
          <pc:docMk/>
          <pc:sldMk cId="2149811188" sldId="274"/>
        </pc:sldMkLst>
        <pc:spChg chg="mod">
          <ac:chgData name="Tayebaly, Muf" userId="bbc31c16-0a96-4d5c-9ed3-c21c4c0b0f76" providerId="ADAL" clId="{44ACBFF3-9704-4506-BC55-6E1E9787D045}" dt="2019-12-18T21:56:27.846" v="401" actId="20577"/>
          <ac:spMkLst>
            <pc:docMk/>
            <pc:sldMk cId="2149811188" sldId="274"/>
            <ac:spMk id="4" creationId="{A5688ED2-5D9A-453C-B217-C8ED9CC43024}"/>
          </ac:spMkLst>
        </pc:spChg>
        <pc:spChg chg="mod">
          <ac:chgData name="Tayebaly, Muf" userId="bbc31c16-0a96-4d5c-9ed3-c21c4c0b0f76" providerId="ADAL" clId="{44ACBFF3-9704-4506-BC55-6E1E9787D045}" dt="2019-12-18T21:53:19.234" v="333" actId="14100"/>
          <ac:spMkLst>
            <pc:docMk/>
            <pc:sldMk cId="2149811188" sldId="274"/>
            <ac:spMk id="5" creationId="{07D31BCA-F75C-409C-8C9F-259721E3FB92}"/>
          </ac:spMkLst>
        </pc:spChg>
        <pc:picChg chg="del">
          <ac:chgData name="Tayebaly, Muf" userId="bbc31c16-0a96-4d5c-9ed3-c21c4c0b0f76" providerId="ADAL" clId="{44ACBFF3-9704-4506-BC55-6E1E9787D045}" dt="2019-12-18T21:51:09.997" v="295" actId="478"/>
          <ac:picMkLst>
            <pc:docMk/>
            <pc:sldMk cId="2149811188" sldId="274"/>
            <ac:picMk id="2" creationId="{7C35117C-0FAE-4195-9066-0DE18F5FA65A}"/>
          </ac:picMkLst>
        </pc:picChg>
        <pc:picChg chg="del">
          <ac:chgData name="Tayebaly, Muf" userId="bbc31c16-0a96-4d5c-9ed3-c21c4c0b0f76" providerId="ADAL" clId="{44ACBFF3-9704-4506-BC55-6E1E9787D045}" dt="2019-12-18T21:51:09.477" v="294" actId="478"/>
          <ac:picMkLst>
            <pc:docMk/>
            <pc:sldMk cId="2149811188" sldId="274"/>
            <ac:picMk id="3" creationId="{72AD2E7A-C5CF-4278-9249-D3315D51725B}"/>
          </ac:picMkLst>
        </pc:picChg>
        <pc:picChg chg="add mod modCrop">
          <ac:chgData name="Tayebaly, Muf" userId="bbc31c16-0a96-4d5c-9ed3-c21c4c0b0f76" providerId="ADAL" clId="{44ACBFF3-9704-4506-BC55-6E1E9787D045}" dt="2019-12-18T21:53:24.810" v="334" actId="14100"/>
          <ac:picMkLst>
            <pc:docMk/>
            <pc:sldMk cId="2149811188" sldId="274"/>
            <ac:picMk id="6" creationId="{898EE7CB-CE65-4BD5-8E7D-4EE68E81B595}"/>
          </ac:picMkLst>
        </pc:picChg>
        <pc:picChg chg="add mod modCrop">
          <ac:chgData name="Tayebaly, Muf" userId="bbc31c16-0a96-4d5c-9ed3-c21c4c0b0f76" providerId="ADAL" clId="{44ACBFF3-9704-4506-BC55-6E1E9787D045}" dt="2019-12-18T21:54:05.845" v="339" actId="14100"/>
          <ac:picMkLst>
            <pc:docMk/>
            <pc:sldMk cId="2149811188" sldId="274"/>
            <ac:picMk id="7" creationId="{E6264C1E-07E9-47B7-A38B-9A02A7CADED9}"/>
          </ac:picMkLst>
        </pc:picChg>
        <pc:picChg chg="add mod modCrop">
          <ac:chgData name="Tayebaly, Muf" userId="bbc31c16-0a96-4d5c-9ed3-c21c4c0b0f76" providerId="ADAL" clId="{44ACBFF3-9704-4506-BC55-6E1E9787D045}" dt="2019-12-18T21:55:18.205" v="363" actId="1037"/>
          <ac:picMkLst>
            <pc:docMk/>
            <pc:sldMk cId="2149811188" sldId="274"/>
            <ac:picMk id="8" creationId="{482E7108-9BAB-4AA4-81E3-30CA42F884D9}"/>
          </ac:picMkLst>
        </pc:picChg>
        <pc:picChg chg="add mod modCrop">
          <ac:chgData name="Tayebaly, Muf" userId="bbc31c16-0a96-4d5c-9ed3-c21c4c0b0f76" providerId="ADAL" clId="{44ACBFF3-9704-4506-BC55-6E1E9787D045}" dt="2019-12-18T21:55:12.942" v="351" actId="14100"/>
          <ac:picMkLst>
            <pc:docMk/>
            <pc:sldMk cId="2149811188" sldId="274"/>
            <ac:picMk id="9" creationId="{3C0BA65A-32D3-48EE-BF78-DED66F9DEF89}"/>
          </ac:picMkLst>
        </pc:picChg>
      </pc:sldChg>
      <pc:sldChg chg="addSp delSp modSp add">
        <pc:chgData name="Tayebaly, Muf" userId="bbc31c16-0a96-4d5c-9ed3-c21c4c0b0f76" providerId="ADAL" clId="{44ACBFF3-9704-4506-BC55-6E1E9787D045}" dt="2019-12-19T15:12:46.252" v="881" actId="1076"/>
        <pc:sldMkLst>
          <pc:docMk/>
          <pc:sldMk cId="3801623155" sldId="275"/>
        </pc:sldMkLst>
        <pc:spChg chg="mod">
          <ac:chgData name="Tayebaly, Muf" userId="bbc31c16-0a96-4d5c-9ed3-c21c4c0b0f76" providerId="ADAL" clId="{44ACBFF3-9704-4506-BC55-6E1E9787D045}" dt="2019-12-18T21:56:32.903" v="403" actId="20577"/>
          <ac:spMkLst>
            <pc:docMk/>
            <pc:sldMk cId="3801623155" sldId="275"/>
            <ac:spMk id="4" creationId="{A5688ED2-5D9A-453C-B217-C8ED9CC43024}"/>
          </ac:spMkLst>
        </pc:spChg>
        <pc:spChg chg="mod">
          <ac:chgData name="Tayebaly, Muf" userId="bbc31c16-0a96-4d5c-9ed3-c21c4c0b0f76" providerId="ADAL" clId="{44ACBFF3-9704-4506-BC55-6E1E9787D045}" dt="2019-12-19T15:11:38.561" v="875" actId="1036"/>
          <ac:spMkLst>
            <pc:docMk/>
            <pc:sldMk cId="3801623155" sldId="275"/>
            <ac:spMk id="5" creationId="{07D31BCA-F75C-409C-8C9F-259721E3FB92}"/>
          </ac:spMkLst>
        </pc:spChg>
        <pc:picChg chg="add mod modCrop">
          <ac:chgData name="Tayebaly, Muf" userId="bbc31c16-0a96-4d5c-9ed3-c21c4c0b0f76" providerId="ADAL" clId="{44ACBFF3-9704-4506-BC55-6E1E9787D045}" dt="2019-12-19T15:12:40.285" v="880" actId="1076"/>
          <ac:picMkLst>
            <pc:docMk/>
            <pc:sldMk cId="3801623155" sldId="275"/>
            <ac:picMk id="2" creationId="{E34CD161-9CF9-438C-8552-594E60FCF2ED}"/>
          </ac:picMkLst>
        </pc:picChg>
        <pc:picChg chg="add mod modCrop">
          <ac:chgData name="Tayebaly, Muf" userId="bbc31c16-0a96-4d5c-9ed3-c21c4c0b0f76" providerId="ADAL" clId="{44ACBFF3-9704-4506-BC55-6E1E9787D045}" dt="2019-12-19T15:12:46.252" v="881" actId="1076"/>
          <ac:picMkLst>
            <pc:docMk/>
            <pc:sldMk cId="3801623155" sldId="275"/>
            <ac:picMk id="3" creationId="{5E1C64A7-4EEF-4221-9B5B-F458AA056966}"/>
          </ac:picMkLst>
        </pc:picChg>
        <pc:picChg chg="del">
          <ac:chgData name="Tayebaly, Muf" userId="bbc31c16-0a96-4d5c-9ed3-c21c4c0b0f76" providerId="ADAL" clId="{44ACBFF3-9704-4506-BC55-6E1E9787D045}" dt="2019-12-18T21:57:09.999" v="510" actId="478"/>
          <ac:picMkLst>
            <pc:docMk/>
            <pc:sldMk cId="3801623155" sldId="275"/>
            <ac:picMk id="6" creationId="{898EE7CB-CE65-4BD5-8E7D-4EE68E81B595}"/>
          </ac:picMkLst>
        </pc:picChg>
        <pc:picChg chg="del">
          <ac:chgData name="Tayebaly, Muf" userId="bbc31c16-0a96-4d5c-9ed3-c21c4c0b0f76" providerId="ADAL" clId="{44ACBFF3-9704-4506-BC55-6E1E9787D045}" dt="2019-12-18T21:57:10.416" v="511" actId="478"/>
          <ac:picMkLst>
            <pc:docMk/>
            <pc:sldMk cId="3801623155" sldId="275"/>
            <ac:picMk id="7" creationId="{E6264C1E-07E9-47B7-A38B-9A02A7CADED9}"/>
          </ac:picMkLst>
        </pc:picChg>
        <pc:picChg chg="del">
          <ac:chgData name="Tayebaly, Muf" userId="bbc31c16-0a96-4d5c-9ed3-c21c4c0b0f76" providerId="ADAL" clId="{44ACBFF3-9704-4506-BC55-6E1E9787D045}" dt="2019-12-18T21:57:10.855" v="512" actId="478"/>
          <ac:picMkLst>
            <pc:docMk/>
            <pc:sldMk cId="3801623155" sldId="275"/>
            <ac:picMk id="8" creationId="{482E7108-9BAB-4AA4-81E3-30CA42F884D9}"/>
          </ac:picMkLst>
        </pc:picChg>
        <pc:picChg chg="del">
          <ac:chgData name="Tayebaly, Muf" userId="bbc31c16-0a96-4d5c-9ed3-c21c4c0b0f76" providerId="ADAL" clId="{44ACBFF3-9704-4506-BC55-6E1E9787D045}" dt="2019-12-18T21:57:11.280" v="513" actId="478"/>
          <ac:picMkLst>
            <pc:docMk/>
            <pc:sldMk cId="3801623155" sldId="275"/>
            <ac:picMk id="9" creationId="{3C0BA65A-32D3-48EE-BF78-DED66F9DEF89}"/>
          </ac:picMkLst>
        </pc:picChg>
      </pc:sldChg>
      <pc:sldChg chg="addSp delSp modSp add">
        <pc:chgData name="Tayebaly, Muf" userId="bbc31c16-0a96-4d5c-9ed3-c21c4c0b0f76" providerId="ADAL" clId="{44ACBFF3-9704-4506-BC55-6E1E9787D045}" dt="2019-12-19T15:09:39.611" v="741" actId="1038"/>
        <pc:sldMkLst>
          <pc:docMk/>
          <pc:sldMk cId="1840166977" sldId="276"/>
        </pc:sldMkLst>
        <pc:spChg chg="mod">
          <ac:chgData name="Tayebaly, Muf" userId="bbc31c16-0a96-4d5c-9ed3-c21c4c0b0f76" providerId="ADAL" clId="{44ACBFF3-9704-4506-BC55-6E1E9787D045}" dt="2019-12-18T21:57:53.612" v="537" actId="20577"/>
          <ac:spMkLst>
            <pc:docMk/>
            <pc:sldMk cId="1840166977" sldId="276"/>
            <ac:spMk id="4" creationId="{A5688ED2-5D9A-453C-B217-C8ED9CC43024}"/>
          </ac:spMkLst>
        </pc:spChg>
        <pc:spChg chg="mod">
          <ac:chgData name="Tayebaly, Muf" userId="bbc31c16-0a96-4d5c-9ed3-c21c4c0b0f76" providerId="ADAL" clId="{44ACBFF3-9704-4506-BC55-6E1E9787D045}" dt="2019-12-19T15:06:40.123" v="698" actId="20577"/>
          <ac:spMkLst>
            <pc:docMk/>
            <pc:sldMk cId="1840166977" sldId="276"/>
            <ac:spMk id="5" creationId="{07D31BCA-F75C-409C-8C9F-259721E3FB92}"/>
          </ac:spMkLst>
        </pc:spChg>
        <pc:picChg chg="add mod modCrop">
          <ac:chgData name="Tayebaly, Muf" userId="bbc31c16-0a96-4d5c-9ed3-c21c4c0b0f76" providerId="ADAL" clId="{44ACBFF3-9704-4506-BC55-6E1E9787D045}" dt="2019-12-19T15:09:35.356" v="740" actId="1037"/>
          <ac:picMkLst>
            <pc:docMk/>
            <pc:sldMk cId="1840166977" sldId="276"/>
            <ac:picMk id="2" creationId="{5DEC7930-6FDA-4D35-BC85-126D6BB59950}"/>
          </ac:picMkLst>
        </pc:picChg>
        <pc:picChg chg="add mod modCrop">
          <ac:chgData name="Tayebaly, Muf" userId="bbc31c16-0a96-4d5c-9ed3-c21c4c0b0f76" providerId="ADAL" clId="{44ACBFF3-9704-4506-BC55-6E1E9787D045}" dt="2019-12-19T15:09:39.611" v="741" actId="1038"/>
          <ac:picMkLst>
            <pc:docMk/>
            <pc:sldMk cId="1840166977" sldId="276"/>
            <ac:picMk id="3" creationId="{0F60EB9E-2D35-4098-8653-4D16B7595AB6}"/>
          </ac:picMkLst>
        </pc:picChg>
        <pc:picChg chg="del">
          <ac:chgData name="Tayebaly, Muf" userId="bbc31c16-0a96-4d5c-9ed3-c21c4c0b0f76" providerId="ADAL" clId="{44ACBFF3-9704-4506-BC55-6E1E9787D045}" dt="2019-12-18T21:58:03.034" v="538" actId="478"/>
          <ac:picMkLst>
            <pc:docMk/>
            <pc:sldMk cId="1840166977" sldId="276"/>
            <ac:picMk id="6" creationId="{898EE7CB-CE65-4BD5-8E7D-4EE68E81B595}"/>
          </ac:picMkLst>
        </pc:picChg>
        <pc:picChg chg="del">
          <ac:chgData name="Tayebaly, Muf" userId="bbc31c16-0a96-4d5c-9ed3-c21c4c0b0f76" providerId="ADAL" clId="{44ACBFF3-9704-4506-BC55-6E1E9787D045}" dt="2019-12-18T21:58:03.457" v="539" actId="478"/>
          <ac:picMkLst>
            <pc:docMk/>
            <pc:sldMk cId="1840166977" sldId="276"/>
            <ac:picMk id="7" creationId="{E6264C1E-07E9-47B7-A38B-9A02A7CADED9}"/>
          </ac:picMkLst>
        </pc:picChg>
        <pc:picChg chg="del">
          <ac:chgData name="Tayebaly, Muf" userId="bbc31c16-0a96-4d5c-9ed3-c21c4c0b0f76" providerId="ADAL" clId="{44ACBFF3-9704-4506-BC55-6E1E9787D045}" dt="2019-12-18T21:58:04.081" v="540" actId="478"/>
          <ac:picMkLst>
            <pc:docMk/>
            <pc:sldMk cId="1840166977" sldId="276"/>
            <ac:picMk id="8" creationId="{482E7108-9BAB-4AA4-81E3-30CA42F884D9}"/>
          </ac:picMkLst>
        </pc:picChg>
        <pc:picChg chg="del">
          <ac:chgData name="Tayebaly, Muf" userId="bbc31c16-0a96-4d5c-9ed3-c21c4c0b0f76" providerId="ADAL" clId="{44ACBFF3-9704-4506-BC55-6E1E9787D045}" dt="2019-12-18T21:58:04.593" v="541" actId="478"/>
          <ac:picMkLst>
            <pc:docMk/>
            <pc:sldMk cId="1840166977" sldId="276"/>
            <ac:picMk id="9" creationId="{3C0BA65A-32D3-48EE-BF78-DED66F9DEF89}"/>
          </ac:picMkLst>
        </pc:picChg>
        <pc:picChg chg="add mod modCrop">
          <ac:chgData name="Tayebaly, Muf" userId="bbc31c16-0a96-4d5c-9ed3-c21c4c0b0f76" providerId="ADAL" clId="{44ACBFF3-9704-4506-BC55-6E1E9787D045}" dt="2019-12-19T15:09:14.520" v="720" actId="14100"/>
          <ac:picMkLst>
            <pc:docMk/>
            <pc:sldMk cId="1840166977" sldId="276"/>
            <ac:picMk id="10" creationId="{43A2A8BC-F3C0-4441-BB42-2F34FF1F9CED}"/>
          </ac:picMkLst>
        </pc:picChg>
      </pc:sldChg>
      <pc:sldChg chg="addSp modSp add">
        <pc:chgData name="Tayebaly, Muf" userId="bbc31c16-0a96-4d5c-9ed3-c21c4c0b0f76" providerId="ADAL" clId="{44ACBFF3-9704-4506-BC55-6E1E9787D045}" dt="2019-12-19T17:01:42.639" v="1779" actId="20577"/>
        <pc:sldMkLst>
          <pc:docMk/>
          <pc:sldMk cId="968498526" sldId="277"/>
        </pc:sldMkLst>
        <pc:spChg chg="mod">
          <ac:chgData name="Tayebaly, Muf" userId="bbc31c16-0a96-4d5c-9ed3-c21c4c0b0f76" providerId="ADAL" clId="{44ACBFF3-9704-4506-BC55-6E1E9787D045}" dt="2019-12-19T17:01:42.639" v="1779" actId="20577"/>
          <ac:spMkLst>
            <pc:docMk/>
            <pc:sldMk cId="968498526" sldId="277"/>
            <ac:spMk id="2" creationId="{0C6BD403-2F80-4EDC-91D9-938834F30B97}"/>
          </ac:spMkLst>
        </pc:spChg>
        <pc:spChg chg="add mod">
          <ac:chgData name="Tayebaly, Muf" userId="bbc31c16-0a96-4d5c-9ed3-c21c4c0b0f76" providerId="ADAL" clId="{44ACBFF3-9704-4506-BC55-6E1E9787D045}" dt="2019-12-19T17:01:10.756" v="1736" actId="1036"/>
          <ac:spMkLst>
            <pc:docMk/>
            <pc:sldMk cId="968498526" sldId="277"/>
            <ac:spMk id="3" creationId="{E09A3C9B-F69E-453F-9254-E59FE15AC137}"/>
          </ac:spMkLst>
        </pc:spChg>
        <pc:spChg chg="add mod">
          <ac:chgData name="Tayebaly, Muf" userId="bbc31c16-0a96-4d5c-9ed3-c21c4c0b0f76" providerId="ADAL" clId="{44ACBFF3-9704-4506-BC55-6E1E9787D045}" dt="2019-12-19T17:00:56.905" v="1714" actId="1076"/>
          <ac:spMkLst>
            <pc:docMk/>
            <pc:sldMk cId="968498526" sldId="277"/>
            <ac:spMk id="6" creationId="{4C543B44-5FB6-4DF8-85EA-27B138327F4B}"/>
          </ac:spMkLst>
        </pc:spChg>
        <pc:spChg chg="add mod">
          <ac:chgData name="Tayebaly, Muf" userId="bbc31c16-0a96-4d5c-9ed3-c21c4c0b0f76" providerId="ADAL" clId="{44ACBFF3-9704-4506-BC55-6E1E9787D045}" dt="2019-12-19T17:01:37.987" v="1776" actId="1038"/>
          <ac:spMkLst>
            <pc:docMk/>
            <pc:sldMk cId="968498526" sldId="277"/>
            <ac:spMk id="7" creationId="{4FBE43FD-A758-41FE-8895-86B3286CC9CF}"/>
          </ac:spMkLst>
        </pc:spChg>
        <pc:picChg chg="add mod modCrop">
          <ac:chgData name="Tayebaly, Muf" userId="bbc31c16-0a96-4d5c-9ed3-c21c4c0b0f76" providerId="ADAL" clId="{44ACBFF3-9704-4506-BC55-6E1E9787D045}" dt="2019-12-19T17:01:06.837" v="1733" actId="1035"/>
          <ac:picMkLst>
            <pc:docMk/>
            <pc:sldMk cId="968498526" sldId="277"/>
            <ac:picMk id="4" creationId="{42B169BB-12AB-46F6-8780-FB0800ED4706}"/>
          </ac:picMkLst>
        </pc:picChg>
        <pc:picChg chg="add mod modCrop">
          <ac:chgData name="Tayebaly, Muf" userId="bbc31c16-0a96-4d5c-9ed3-c21c4c0b0f76" providerId="ADAL" clId="{44ACBFF3-9704-4506-BC55-6E1E9787D045}" dt="2019-12-19T17:01:07.444" v="1735" actId="1035"/>
          <ac:picMkLst>
            <pc:docMk/>
            <pc:sldMk cId="968498526" sldId="277"/>
            <ac:picMk id="5" creationId="{53788205-93BD-46BB-B090-1B9F9FBDA49F}"/>
          </ac:picMkLst>
        </pc:picChg>
      </pc:sldChg>
      <pc:sldChg chg="add del">
        <pc:chgData name="Tayebaly, Muf" userId="bbc31c16-0a96-4d5c-9ed3-c21c4c0b0f76" providerId="ADAL" clId="{44ACBFF3-9704-4506-BC55-6E1E9787D045}" dt="2019-12-19T15:12:56.985" v="883" actId="2696"/>
        <pc:sldMkLst>
          <pc:docMk/>
          <pc:sldMk cId="1498677392" sldId="277"/>
        </pc:sldMkLst>
      </pc:sldChg>
      <pc:sldChg chg="addSp delSp modSp add ord">
        <pc:chgData name="Tayebaly, Muf" userId="bbc31c16-0a96-4d5c-9ed3-c21c4c0b0f76" providerId="ADAL" clId="{44ACBFF3-9704-4506-BC55-6E1E9787D045}" dt="2019-12-19T20:00:19.703" v="2087" actId="1076"/>
        <pc:sldMkLst>
          <pc:docMk/>
          <pc:sldMk cId="3284296701" sldId="278"/>
        </pc:sldMkLst>
        <pc:spChg chg="mod">
          <ac:chgData name="Tayebaly, Muf" userId="bbc31c16-0a96-4d5c-9ed3-c21c4c0b0f76" providerId="ADAL" clId="{44ACBFF3-9704-4506-BC55-6E1E9787D045}" dt="2019-12-19T17:01:58.979" v="1785" actId="20577"/>
          <ac:spMkLst>
            <pc:docMk/>
            <pc:sldMk cId="3284296701" sldId="278"/>
            <ac:spMk id="2" creationId="{0C6BD403-2F80-4EDC-91D9-938834F30B97}"/>
          </ac:spMkLst>
        </pc:spChg>
        <pc:spChg chg="mod">
          <ac:chgData name="Tayebaly, Muf" userId="bbc31c16-0a96-4d5c-9ed3-c21c4c0b0f76" providerId="ADAL" clId="{44ACBFF3-9704-4506-BC55-6E1E9787D045}" dt="2019-12-19T17:02:24.479" v="1911" actId="20577"/>
          <ac:spMkLst>
            <pc:docMk/>
            <pc:sldMk cId="3284296701" sldId="278"/>
            <ac:spMk id="3" creationId="{E09A3C9B-F69E-453F-9254-E59FE15AC137}"/>
          </ac:spMkLst>
        </pc:spChg>
        <pc:spChg chg="mod">
          <ac:chgData name="Tayebaly, Muf" userId="bbc31c16-0a96-4d5c-9ed3-c21c4c0b0f76" providerId="ADAL" clId="{44ACBFF3-9704-4506-BC55-6E1E9787D045}" dt="2019-12-19T17:11:11.170" v="2009" actId="1037"/>
          <ac:spMkLst>
            <pc:docMk/>
            <pc:sldMk cId="3284296701" sldId="278"/>
            <ac:spMk id="6" creationId="{4C543B44-5FB6-4DF8-85EA-27B138327F4B}"/>
          </ac:spMkLst>
        </pc:spChg>
        <pc:picChg chg="del">
          <ac:chgData name="Tayebaly, Muf" userId="bbc31c16-0a96-4d5c-9ed3-c21c4c0b0f76" providerId="ADAL" clId="{44ACBFF3-9704-4506-BC55-6E1E9787D045}" dt="2019-12-19T17:02:28.805" v="1912" actId="478"/>
          <ac:picMkLst>
            <pc:docMk/>
            <pc:sldMk cId="3284296701" sldId="278"/>
            <ac:picMk id="4" creationId="{42B169BB-12AB-46F6-8780-FB0800ED4706}"/>
          </ac:picMkLst>
        </pc:picChg>
        <pc:picChg chg="del">
          <ac:chgData name="Tayebaly, Muf" userId="bbc31c16-0a96-4d5c-9ed3-c21c4c0b0f76" providerId="ADAL" clId="{44ACBFF3-9704-4506-BC55-6E1E9787D045}" dt="2019-12-19T17:02:29.262" v="1913" actId="478"/>
          <ac:picMkLst>
            <pc:docMk/>
            <pc:sldMk cId="3284296701" sldId="278"/>
            <ac:picMk id="5" creationId="{53788205-93BD-46BB-B090-1B9F9FBDA49F}"/>
          </ac:picMkLst>
        </pc:picChg>
        <pc:picChg chg="add mod modCrop">
          <ac:chgData name="Tayebaly, Muf" userId="bbc31c16-0a96-4d5c-9ed3-c21c4c0b0f76" providerId="ADAL" clId="{44ACBFF3-9704-4506-BC55-6E1E9787D045}" dt="2019-12-19T17:11:06.547" v="1996" actId="1037"/>
          <ac:picMkLst>
            <pc:docMk/>
            <pc:sldMk cId="3284296701" sldId="278"/>
            <ac:picMk id="8" creationId="{8424EEA5-ECF5-4171-BB05-1EF89A68CB11}"/>
          </ac:picMkLst>
        </pc:picChg>
        <pc:picChg chg="add del mod modCrop">
          <ac:chgData name="Tayebaly, Muf" userId="bbc31c16-0a96-4d5c-9ed3-c21c4c0b0f76" providerId="ADAL" clId="{44ACBFF3-9704-4506-BC55-6E1E9787D045}" dt="2019-12-19T19:59:54.111" v="2082" actId="478"/>
          <ac:picMkLst>
            <pc:docMk/>
            <pc:sldMk cId="3284296701" sldId="278"/>
            <ac:picMk id="9" creationId="{480A026F-03B0-4698-B609-C4E801AB14B6}"/>
          </ac:picMkLst>
        </pc:picChg>
        <pc:picChg chg="add mod modCrop">
          <ac:chgData name="Tayebaly, Muf" userId="bbc31c16-0a96-4d5c-9ed3-c21c4c0b0f76" providerId="ADAL" clId="{44ACBFF3-9704-4506-BC55-6E1E9787D045}" dt="2019-12-19T20:00:19.703" v="2087" actId="1076"/>
          <ac:picMkLst>
            <pc:docMk/>
            <pc:sldMk cId="3284296701" sldId="278"/>
            <ac:picMk id="10" creationId="{FF2C7A2D-C087-484F-8882-CE45181DC4FE}"/>
          </ac:picMkLst>
        </pc:picChg>
      </pc:sldChg>
      <pc:sldChg chg="addSp delSp modSp add">
        <pc:chgData name="Tayebaly, Muf" userId="bbc31c16-0a96-4d5c-9ed3-c21c4c0b0f76" providerId="ADAL" clId="{44ACBFF3-9704-4506-BC55-6E1E9787D045}" dt="2019-12-19T20:19:15.345" v="2127" actId="1038"/>
        <pc:sldMkLst>
          <pc:docMk/>
          <pc:sldMk cId="924469894" sldId="279"/>
        </pc:sldMkLst>
        <pc:spChg chg="mod">
          <ac:chgData name="Tayebaly, Muf" userId="bbc31c16-0a96-4d5c-9ed3-c21c4c0b0f76" providerId="ADAL" clId="{44ACBFF3-9704-4506-BC55-6E1E9787D045}" dt="2019-12-19T17:02:36.501" v="1916" actId="20577"/>
          <ac:spMkLst>
            <pc:docMk/>
            <pc:sldMk cId="924469894" sldId="279"/>
            <ac:spMk id="2" creationId="{0C6BD403-2F80-4EDC-91D9-938834F30B97}"/>
          </ac:spMkLst>
        </pc:spChg>
        <pc:spChg chg="mod">
          <ac:chgData name="Tayebaly, Muf" userId="bbc31c16-0a96-4d5c-9ed3-c21c4c0b0f76" providerId="ADAL" clId="{44ACBFF3-9704-4506-BC55-6E1E9787D045}" dt="2019-12-19T17:03:23.676" v="1930" actId="1035"/>
          <ac:spMkLst>
            <pc:docMk/>
            <pc:sldMk cId="924469894" sldId="279"/>
            <ac:spMk id="3" creationId="{E09A3C9B-F69E-453F-9254-E59FE15AC137}"/>
          </ac:spMkLst>
        </pc:spChg>
        <pc:spChg chg="mod">
          <ac:chgData name="Tayebaly, Muf" userId="bbc31c16-0a96-4d5c-9ed3-c21c4c0b0f76" providerId="ADAL" clId="{44ACBFF3-9704-4506-BC55-6E1E9787D045}" dt="2019-12-19T17:03:39.121" v="1937" actId="1036"/>
          <ac:spMkLst>
            <pc:docMk/>
            <pc:sldMk cId="924469894" sldId="279"/>
            <ac:spMk id="6" creationId="{4C543B44-5FB6-4DF8-85EA-27B138327F4B}"/>
          </ac:spMkLst>
        </pc:spChg>
        <pc:spChg chg="mod">
          <ac:chgData name="Tayebaly, Muf" userId="bbc31c16-0a96-4d5c-9ed3-c21c4c0b0f76" providerId="ADAL" clId="{44ACBFF3-9704-4506-BC55-6E1E9787D045}" dt="2019-12-19T17:04:41.359" v="1973" actId="1038"/>
          <ac:spMkLst>
            <pc:docMk/>
            <pc:sldMk cId="924469894" sldId="279"/>
            <ac:spMk id="7" creationId="{4FBE43FD-A758-41FE-8895-86B3286CC9CF}"/>
          </ac:spMkLst>
        </pc:spChg>
        <pc:picChg chg="del">
          <ac:chgData name="Tayebaly, Muf" userId="bbc31c16-0a96-4d5c-9ed3-c21c4c0b0f76" providerId="ADAL" clId="{44ACBFF3-9704-4506-BC55-6E1E9787D045}" dt="2019-12-19T17:02:47.370" v="1917" actId="478"/>
          <ac:picMkLst>
            <pc:docMk/>
            <pc:sldMk cId="924469894" sldId="279"/>
            <ac:picMk id="4" creationId="{42B169BB-12AB-46F6-8780-FB0800ED4706}"/>
          </ac:picMkLst>
        </pc:picChg>
        <pc:picChg chg="del">
          <ac:chgData name="Tayebaly, Muf" userId="bbc31c16-0a96-4d5c-9ed3-c21c4c0b0f76" providerId="ADAL" clId="{44ACBFF3-9704-4506-BC55-6E1E9787D045}" dt="2019-12-19T17:02:48.075" v="1918" actId="478"/>
          <ac:picMkLst>
            <pc:docMk/>
            <pc:sldMk cId="924469894" sldId="279"/>
            <ac:picMk id="5" creationId="{53788205-93BD-46BB-B090-1B9F9FBDA49F}"/>
          </ac:picMkLst>
        </pc:picChg>
        <pc:picChg chg="add del mod modCrop">
          <ac:chgData name="Tayebaly, Muf" userId="bbc31c16-0a96-4d5c-9ed3-c21c4c0b0f76" providerId="ADAL" clId="{44ACBFF3-9704-4506-BC55-6E1E9787D045}" dt="2019-12-19T20:01:56.673" v="2089" actId="478"/>
          <ac:picMkLst>
            <pc:docMk/>
            <pc:sldMk cId="924469894" sldId="279"/>
            <ac:picMk id="8" creationId="{764F47A7-BCD6-42E7-8304-81793DCDB986}"/>
          </ac:picMkLst>
        </pc:picChg>
        <pc:picChg chg="add del mod modCrop">
          <ac:chgData name="Tayebaly, Muf" userId="bbc31c16-0a96-4d5c-9ed3-c21c4c0b0f76" providerId="ADAL" clId="{44ACBFF3-9704-4506-BC55-6E1E9787D045}" dt="2019-12-19T20:00:30.002" v="2088" actId="478"/>
          <ac:picMkLst>
            <pc:docMk/>
            <pc:sldMk cId="924469894" sldId="279"/>
            <ac:picMk id="9" creationId="{43D8A251-481E-4231-9837-60550CA42AFD}"/>
          </ac:picMkLst>
        </pc:picChg>
        <pc:picChg chg="add mod modCrop">
          <ac:chgData name="Tayebaly, Muf" userId="bbc31c16-0a96-4d5c-9ed3-c21c4c0b0f76" providerId="ADAL" clId="{44ACBFF3-9704-4506-BC55-6E1E9787D045}" dt="2019-12-19T20:19:15.345" v="2127" actId="1038"/>
          <ac:picMkLst>
            <pc:docMk/>
            <pc:sldMk cId="924469894" sldId="279"/>
            <ac:picMk id="10" creationId="{B8274F34-EB21-4303-837E-376F5D041F4B}"/>
          </ac:picMkLst>
        </pc:picChg>
        <pc:picChg chg="add mod modCrop">
          <ac:chgData name="Tayebaly, Muf" userId="bbc31c16-0a96-4d5c-9ed3-c21c4c0b0f76" providerId="ADAL" clId="{44ACBFF3-9704-4506-BC55-6E1E9787D045}" dt="2019-12-19T20:19:02.395" v="2117" actId="1076"/>
          <ac:picMkLst>
            <pc:docMk/>
            <pc:sldMk cId="924469894" sldId="279"/>
            <ac:picMk id="11" creationId="{08338F1F-CFE3-4C56-ABD3-1B00B03BB80C}"/>
          </ac:picMkLst>
        </pc:picChg>
      </pc:sldChg>
      <pc:sldChg chg="add">
        <pc:chgData name="Tayebaly, Muf" userId="bbc31c16-0a96-4d5c-9ed3-c21c4c0b0f76" providerId="ADAL" clId="{44ACBFF3-9704-4506-BC55-6E1E9787D045}" dt="2019-12-19T20:20:30.425" v="2140"/>
        <pc:sldMkLst>
          <pc:docMk/>
          <pc:sldMk cId="2526410379" sldId="280"/>
        </pc:sldMkLst>
      </pc:sldChg>
      <pc:sldChg chg="add">
        <pc:chgData name="Tayebaly, Muf" userId="bbc31c16-0a96-4d5c-9ed3-c21c4c0b0f76" providerId="ADAL" clId="{44ACBFF3-9704-4506-BC55-6E1E9787D045}" dt="2019-12-19T20:20:30.425" v="2140"/>
        <pc:sldMkLst>
          <pc:docMk/>
          <pc:sldMk cId="2462128001" sldId="281"/>
        </pc:sldMkLst>
      </pc:sldChg>
    </pc:docChg>
  </pc:docChgLst>
  <pc:docChgLst>
    <pc:chgData name="Tayebaly, Muf" userId="bbc31c16-0a96-4d5c-9ed3-c21c4c0b0f76" providerId="ADAL" clId="{2F5C31F0-8861-44CA-8B97-7A98FBF0BB56}"/>
    <pc:docChg chg="custSel addSld delSld modSld">
      <pc:chgData name="Tayebaly, Muf" userId="bbc31c16-0a96-4d5c-9ed3-c21c4c0b0f76" providerId="ADAL" clId="{2F5C31F0-8861-44CA-8B97-7A98FBF0BB56}" dt="2019-12-05T20:57:13.470" v="2262" actId="20577"/>
      <pc:docMkLst>
        <pc:docMk/>
      </pc:docMkLst>
      <pc:sldChg chg="modSp">
        <pc:chgData name="Tayebaly, Muf" userId="bbc31c16-0a96-4d5c-9ed3-c21c4c0b0f76" providerId="ADAL" clId="{2F5C31F0-8861-44CA-8B97-7A98FBF0BB56}" dt="2019-12-05T20:56:50.792" v="2229" actId="1036"/>
        <pc:sldMkLst>
          <pc:docMk/>
          <pc:sldMk cId="2279884970" sldId="258"/>
        </pc:sldMkLst>
        <pc:spChg chg="mod">
          <ac:chgData name="Tayebaly, Muf" userId="bbc31c16-0a96-4d5c-9ed3-c21c4c0b0f76" providerId="ADAL" clId="{2F5C31F0-8861-44CA-8B97-7A98FBF0BB56}" dt="2019-12-05T20:56:50.792" v="2229" actId="1036"/>
          <ac:spMkLst>
            <pc:docMk/>
            <pc:sldMk cId="2279884970" sldId="258"/>
            <ac:spMk id="8" creationId="{DC8B8710-9958-449C-9F82-7649584FE727}"/>
          </ac:spMkLst>
        </pc:spChg>
      </pc:sldChg>
      <pc:sldChg chg="modSp">
        <pc:chgData name="Tayebaly, Muf" userId="bbc31c16-0a96-4d5c-9ed3-c21c4c0b0f76" providerId="ADAL" clId="{2F5C31F0-8861-44CA-8B97-7A98FBF0BB56}" dt="2019-12-05T20:26:21.794" v="528" actId="20577"/>
        <pc:sldMkLst>
          <pc:docMk/>
          <pc:sldMk cId="2991294132" sldId="261"/>
        </pc:sldMkLst>
        <pc:spChg chg="mod">
          <ac:chgData name="Tayebaly, Muf" userId="bbc31c16-0a96-4d5c-9ed3-c21c4c0b0f76" providerId="ADAL" clId="{2F5C31F0-8861-44CA-8B97-7A98FBF0BB56}" dt="2019-12-05T20:26:21.794" v="528" actId="20577"/>
          <ac:spMkLst>
            <pc:docMk/>
            <pc:sldMk cId="2991294132" sldId="261"/>
            <ac:spMk id="4" creationId="{A5688ED2-5D9A-453C-B217-C8ED9CC43024}"/>
          </ac:spMkLst>
        </pc:spChg>
      </pc:sldChg>
      <pc:sldChg chg="modSp">
        <pc:chgData name="Tayebaly, Muf" userId="bbc31c16-0a96-4d5c-9ed3-c21c4c0b0f76" providerId="ADAL" clId="{2F5C31F0-8861-44CA-8B97-7A98FBF0BB56}" dt="2019-12-05T20:26:28.918" v="551" actId="20577"/>
        <pc:sldMkLst>
          <pc:docMk/>
          <pc:sldMk cId="3269194873" sldId="262"/>
        </pc:sldMkLst>
        <pc:spChg chg="mod">
          <ac:chgData name="Tayebaly, Muf" userId="bbc31c16-0a96-4d5c-9ed3-c21c4c0b0f76" providerId="ADAL" clId="{2F5C31F0-8861-44CA-8B97-7A98FBF0BB56}" dt="2019-12-05T20:26:28.918" v="551" actId="20577"/>
          <ac:spMkLst>
            <pc:docMk/>
            <pc:sldMk cId="3269194873" sldId="262"/>
            <ac:spMk id="4" creationId="{A5688ED2-5D9A-453C-B217-C8ED9CC43024}"/>
          </ac:spMkLst>
        </pc:spChg>
      </pc:sldChg>
      <pc:sldChg chg="modSp">
        <pc:chgData name="Tayebaly, Muf" userId="bbc31c16-0a96-4d5c-9ed3-c21c4c0b0f76" providerId="ADAL" clId="{2F5C31F0-8861-44CA-8B97-7A98FBF0BB56}" dt="2019-12-05T20:26:12.962" v="526" actId="20577"/>
        <pc:sldMkLst>
          <pc:docMk/>
          <pc:sldMk cId="3058771006" sldId="263"/>
        </pc:sldMkLst>
        <pc:spChg chg="mod">
          <ac:chgData name="Tayebaly, Muf" userId="bbc31c16-0a96-4d5c-9ed3-c21c4c0b0f76" providerId="ADAL" clId="{2F5C31F0-8861-44CA-8B97-7A98FBF0BB56}" dt="2019-12-05T20:26:12.962" v="526" actId="20577"/>
          <ac:spMkLst>
            <pc:docMk/>
            <pc:sldMk cId="3058771006" sldId="263"/>
            <ac:spMk id="4" creationId="{A5688ED2-5D9A-453C-B217-C8ED9CC43024}"/>
          </ac:spMkLst>
        </pc:spChg>
      </pc:sldChg>
      <pc:sldChg chg="addSp delSp modSp add">
        <pc:chgData name="Tayebaly, Muf" userId="bbc31c16-0a96-4d5c-9ed3-c21c4c0b0f76" providerId="ADAL" clId="{2F5C31F0-8861-44CA-8B97-7A98FBF0BB56}" dt="2019-12-05T20:26:09.195" v="525" actId="20577"/>
        <pc:sldMkLst>
          <pc:docMk/>
          <pc:sldMk cId="1949996605" sldId="264"/>
        </pc:sldMkLst>
        <pc:spChg chg="mod">
          <ac:chgData name="Tayebaly, Muf" userId="bbc31c16-0a96-4d5c-9ed3-c21c4c0b0f76" providerId="ADAL" clId="{2F5C31F0-8861-44CA-8B97-7A98FBF0BB56}" dt="2019-12-05T20:26:09.195" v="525" actId="20577"/>
          <ac:spMkLst>
            <pc:docMk/>
            <pc:sldMk cId="1949996605" sldId="264"/>
            <ac:spMk id="4" creationId="{A5688ED2-5D9A-453C-B217-C8ED9CC43024}"/>
          </ac:spMkLst>
        </pc:spChg>
        <pc:spChg chg="mod">
          <ac:chgData name="Tayebaly, Muf" userId="bbc31c16-0a96-4d5c-9ed3-c21c4c0b0f76" providerId="ADAL" clId="{2F5C31F0-8861-44CA-8B97-7A98FBF0BB56}" dt="2019-12-05T20:22:48.300" v="470" actId="20577"/>
          <ac:spMkLst>
            <pc:docMk/>
            <pc:sldMk cId="1949996605" sldId="264"/>
            <ac:spMk id="5" creationId="{07D31BCA-F75C-409C-8C9F-259721E3FB92}"/>
          </ac:spMkLst>
        </pc:spChg>
        <pc:spChg chg="del">
          <ac:chgData name="Tayebaly, Muf" userId="bbc31c16-0a96-4d5c-9ed3-c21c4c0b0f76" providerId="ADAL" clId="{2F5C31F0-8861-44CA-8B97-7A98FBF0BB56}" dt="2019-12-05T20:22:50.994" v="472" actId="478"/>
          <ac:spMkLst>
            <pc:docMk/>
            <pc:sldMk cId="1949996605" sldId="264"/>
            <ac:spMk id="12" creationId="{80F7D355-29EB-4FBA-AE42-1FF4335A8E3B}"/>
          </ac:spMkLst>
        </pc:spChg>
        <pc:spChg chg="del">
          <ac:chgData name="Tayebaly, Muf" userId="bbc31c16-0a96-4d5c-9ed3-c21c4c0b0f76" providerId="ADAL" clId="{2F5C31F0-8861-44CA-8B97-7A98FBF0BB56}" dt="2019-12-05T20:22:52.841" v="474" actId="478"/>
          <ac:spMkLst>
            <pc:docMk/>
            <pc:sldMk cId="1949996605" sldId="264"/>
            <ac:spMk id="13" creationId="{D473D4A4-DE32-4B2A-82E5-4D8CC57E0A75}"/>
          </ac:spMkLst>
        </pc:spChg>
        <pc:picChg chg="add mod modCrop">
          <ac:chgData name="Tayebaly, Muf" userId="bbc31c16-0a96-4d5c-9ed3-c21c4c0b0f76" providerId="ADAL" clId="{2F5C31F0-8861-44CA-8B97-7A98FBF0BB56}" dt="2019-12-05T20:24:22.768" v="491" actId="1076"/>
          <ac:picMkLst>
            <pc:docMk/>
            <pc:sldMk cId="1949996605" sldId="264"/>
            <ac:picMk id="2" creationId="{24745AD3-A969-4BA7-9A54-52DC4B5D592E}"/>
          </ac:picMkLst>
        </pc:picChg>
        <pc:picChg chg="add mod modCrop">
          <ac:chgData name="Tayebaly, Muf" userId="bbc31c16-0a96-4d5c-9ed3-c21c4c0b0f76" providerId="ADAL" clId="{2F5C31F0-8861-44CA-8B97-7A98FBF0BB56}" dt="2019-12-05T20:24:19.992" v="490" actId="1076"/>
          <ac:picMkLst>
            <pc:docMk/>
            <pc:sldMk cId="1949996605" sldId="264"/>
            <ac:picMk id="3" creationId="{E931606B-A713-41BE-AE7B-C357BA4B89E3}"/>
          </ac:picMkLst>
        </pc:picChg>
        <pc:picChg chg="del">
          <ac:chgData name="Tayebaly, Muf" userId="bbc31c16-0a96-4d5c-9ed3-c21c4c0b0f76" providerId="ADAL" clId="{2F5C31F0-8861-44CA-8B97-7A98FBF0BB56}" dt="2019-12-05T20:22:49.394" v="471" actId="478"/>
          <ac:picMkLst>
            <pc:docMk/>
            <pc:sldMk cId="1949996605" sldId="264"/>
            <ac:picMk id="10" creationId="{9352FBC8-71DF-4969-9E4B-3A8544C64E83}"/>
          </ac:picMkLst>
        </pc:picChg>
        <pc:picChg chg="del">
          <ac:chgData name="Tayebaly, Muf" userId="bbc31c16-0a96-4d5c-9ed3-c21c4c0b0f76" providerId="ADAL" clId="{2F5C31F0-8861-44CA-8B97-7A98FBF0BB56}" dt="2019-12-05T20:22:51.843" v="473" actId="478"/>
          <ac:picMkLst>
            <pc:docMk/>
            <pc:sldMk cId="1949996605" sldId="264"/>
            <ac:picMk id="11" creationId="{3E43E6CF-D7CF-43D1-A3EF-044CDC6152E7}"/>
          </ac:picMkLst>
        </pc:picChg>
      </pc:sldChg>
      <pc:sldChg chg="addSp delSp modSp">
        <pc:chgData name="Tayebaly, Muf" userId="bbc31c16-0a96-4d5c-9ed3-c21c4c0b0f76" providerId="ADAL" clId="{2F5C31F0-8861-44CA-8B97-7A98FBF0BB56}" dt="2019-12-05T20:53:05.225" v="1692" actId="404"/>
        <pc:sldMkLst>
          <pc:docMk/>
          <pc:sldMk cId="4266469567" sldId="265"/>
        </pc:sldMkLst>
        <pc:spChg chg="mod">
          <ac:chgData name="Tayebaly, Muf" userId="bbc31c16-0a96-4d5c-9ed3-c21c4c0b0f76" providerId="ADAL" clId="{2F5C31F0-8861-44CA-8B97-7A98FBF0BB56}" dt="2019-12-05T20:26:04.971" v="524" actId="20577"/>
          <ac:spMkLst>
            <pc:docMk/>
            <pc:sldMk cId="4266469567" sldId="265"/>
            <ac:spMk id="4" creationId="{A5688ED2-5D9A-453C-B217-C8ED9CC43024}"/>
          </ac:spMkLst>
        </pc:spChg>
        <pc:spChg chg="mod">
          <ac:chgData name="Tayebaly, Muf" userId="bbc31c16-0a96-4d5c-9ed3-c21c4c0b0f76" providerId="ADAL" clId="{2F5C31F0-8861-44CA-8B97-7A98FBF0BB56}" dt="2019-12-05T20:47:13.564" v="1511" actId="113"/>
          <ac:spMkLst>
            <pc:docMk/>
            <pc:sldMk cId="4266469567" sldId="265"/>
            <ac:spMk id="5" creationId="{07D31BCA-F75C-409C-8C9F-259721E3FB92}"/>
          </ac:spMkLst>
        </pc:spChg>
        <pc:spChg chg="add mod">
          <ac:chgData name="Tayebaly, Muf" userId="bbc31c16-0a96-4d5c-9ed3-c21c4c0b0f76" providerId="ADAL" clId="{2F5C31F0-8861-44CA-8B97-7A98FBF0BB56}" dt="2019-12-05T20:52:18.370" v="1677" actId="20577"/>
          <ac:spMkLst>
            <pc:docMk/>
            <pc:sldMk cId="4266469567" sldId="265"/>
            <ac:spMk id="6" creationId="{3FC645CE-EE69-42B1-9121-539CC6FDFDC8}"/>
          </ac:spMkLst>
        </pc:spChg>
        <pc:spChg chg="add mod">
          <ac:chgData name="Tayebaly, Muf" userId="bbc31c16-0a96-4d5c-9ed3-c21c4c0b0f76" providerId="ADAL" clId="{2F5C31F0-8861-44CA-8B97-7A98FBF0BB56}" dt="2019-12-05T20:53:05.225" v="1692" actId="404"/>
          <ac:spMkLst>
            <pc:docMk/>
            <pc:sldMk cId="4266469567" sldId="265"/>
            <ac:spMk id="7" creationId="{C281A1C6-2A52-4576-8619-793C2903E937}"/>
          </ac:spMkLst>
        </pc:spChg>
        <pc:spChg chg="add mod">
          <ac:chgData name="Tayebaly, Muf" userId="bbc31c16-0a96-4d5c-9ed3-c21c4c0b0f76" providerId="ADAL" clId="{2F5C31F0-8861-44CA-8B97-7A98FBF0BB56}" dt="2019-12-05T20:48:44.846" v="1566" actId="1036"/>
          <ac:spMkLst>
            <pc:docMk/>
            <pc:sldMk cId="4266469567" sldId="265"/>
            <ac:spMk id="8" creationId="{0ABD4DB0-D88F-4817-B54F-A0EAB60919D5}"/>
          </ac:spMkLst>
        </pc:spChg>
        <pc:spChg chg="add mod">
          <ac:chgData name="Tayebaly, Muf" userId="bbc31c16-0a96-4d5c-9ed3-c21c4c0b0f76" providerId="ADAL" clId="{2F5C31F0-8861-44CA-8B97-7A98FBF0BB56}" dt="2019-12-05T20:49:03.518" v="1586" actId="1076"/>
          <ac:spMkLst>
            <pc:docMk/>
            <pc:sldMk cId="4266469567" sldId="265"/>
            <ac:spMk id="9" creationId="{0A274F3F-160F-483F-84EB-2619DDD2C94A}"/>
          </ac:spMkLst>
        </pc:spChg>
        <pc:spChg chg="add mod">
          <ac:chgData name="Tayebaly, Muf" userId="bbc31c16-0a96-4d5c-9ed3-c21c4c0b0f76" providerId="ADAL" clId="{2F5C31F0-8861-44CA-8B97-7A98FBF0BB56}" dt="2019-12-05T20:48:59.004" v="1585" actId="1037"/>
          <ac:spMkLst>
            <pc:docMk/>
            <pc:sldMk cId="4266469567" sldId="265"/>
            <ac:spMk id="10" creationId="{18442975-CF88-42CA-A267-9AD01304D95F}"/>
          </ac:spMkLst>
        </pc:spChg>
        <pc:spChg chg="add mod">
          <ac:chgData name="Tayebaly, Muf" userId="bbc31c16-0a96-4d5c-9ed3-c21c4c0b0f76" providerId="ADAL" clId="{2F5C31F0-8861-44CA-8B97-7A98FBF0BB56}" dt="2019-12-05T20:53:05.225" v="1692" actId="404"/>
          <ac:spMkLst>
            <pc:docMk/>
            <pc:sldMk cId="4266469567" sldId="265"/>
            <ac:spMk id="11" creationId="{87F022F8-B02E-4EA7-A037-7A2D81B38315}"/>
          </ac:spMkLst>
        </pc:spChg>
        <pc:spChg chg="add mod">
          <ac:chgData name="Tayebaly, Muf" userId="bbc31c16-0a96-4d5c-9ed3-c21c4c0b0f76" providerId="ADAL" clId="{2F5C31F0-8861-44CA-8B97-7A98FBF0BB56}" dt="2019-12-05T20:53:05.225" v="1692" actId="404"/>
          <ac:spMkLst>
            <pc:docMk/>
            <pc:sldMk cId="4266469567" sldId="265"/>
            <ac:spMk id="12" creationId="{BFFDBDD2-A838-4775-AB0F-2E85F55CA592}"/>
          </ac:spMkLst>
        </pc:spChg>
        <pc:spChg chg="add mod">
          <ac:chgData name="Tayebaly, Muf" userId="bbc31c16-0a96-4d5c-9ed3-c21c4c0b0f76" providerId="ADAL" clId="{2F5C31F0-8861-44CA-8B97-7A98FBF0BB56}" dt="2019-12-05T20:53:05.225" v="1692" actId="404"/>
          <ac:spMkLst>
            <pc:docMk/>
            <pc:sldMk cId="4266469567" sldId="265"/>
            <ac:spMk id="13" creationId="{A4E5924F-416B-43B3-9F1E-7B1D9187401E}"/>
          </ac:spMkLst>
        </pc:spChg>
        <pc:spChg chg="add mod">
          <ac:chgData name="Tayebaly, Muf" userId="bbc31c16-0a96-4d5c-9ed3-c21c4c0b0f76" providerId="ADAL" clId="{2F5C31F0-8861-44CA-8B97-7A98FBF0BB56}" dt="2019-12-05T20:53:05.225" v="1692" actId="404"/>
          <ac:spMkLst>
            <pc:docMk/>
            <pc:sldMk cId="4266469567" sldId="265"/>
            <ac:spMk id="14" creationId="{518D11DD-39B3-4B34-A010-F30D9C4A9118}"/>
          </ac:spMkLst>
        </pc:spChg>
        <pc:spChg chg="add mod">
          <ac:chgData name="Tayebaly, Muf" userId="bbc31c16-0a96-4d5c-9ed3-c21c4c0b0f76" providerId="ADAL" clId="{2F5C31F0-8861-44CA-8B97-7A98FBF0BB56}" dt="2019-12-05T20:53:00.616" v="1691" actId="404"/>
          <ac:spMkLst>
            <pc:docMk/>
            <pc:sldMk cId="4266469567" sldId="265"/>
            <ac:spMk id="15" creationId="{40A20BC7-B451-456C-B3D8-3BB4131C6BCF}"/>
          </ac:spMkLst>
        </pc:spChg>
        <pc:picChg chg="del">
          <ac:chgData name="Tayebaly, Muf" userId="bbc31c16-0a96-4d5c-9ed3-c21c4c0b0f76" providerId="ADAL" clId="{2F5C31F0-8861-44CA-8B97-7A98FBF0BB56}" dt="2019-12-05T20:26:49.900" v="553" actId="478"/>
          <ac:picMkLst>
            <pc:docMk/>
            <pc:sldMk cId="4266469567" sldId="265"/>
            <ac:picMk id="2" creationId="{24745AD3-A969-4BA7-9A54-52DC4B5D592E}"/>
          </ac:picMkLst>
        </pc:picChg>
        <pc:picChg chg="del">
          <ac:chgData name="Tayebaly, Muf" userId="bbc31c16-0a96-4d5c-9ed3-c21c4c0b0f76" providerId="ADAL" clId="{2F5C31F0-8861-44CA-8B97-7A98FBF0BB56}" dt="2019-12-05T20:26:49.499" v="552" actId="478"/>
          <ac:picMkLst>
            <pc:docMk/>
            <pc:sldMk cId="4266469567" sldId="265"/>
            <ac:picMk id="3" creationId="{E931606B-A713-41BE-AE7B-C357BA4B89E3}"/>
          </ac:picMkLst>
        </pc:picChg>
        <pc:cxnChg chg="add mod">
          <ac:chgData name="Tayebaly, Muf" userId="bbc31c16-0a96-4d5c-9ed3-c21c4c0b0f76" providerId="ADAL" clId="{2F5C31F0-8861-44CA-8B97-7A98FBF0BB56}" dt="2019-12-05T20:52:08.453" v="1675" actId="14100"/>
          <ac:cxnSpMkLst>
            <pc:docMk/>
            <pc:sldMk cId="4266469567" sldId="265"/>
            <ac:cxnSpMk id="17" creationId="{DF093F4D-4514-487F-A0B6-6745280F78A6}"/>
          </ac:cxnSpMkLst>
        </pc:cxnChg>
        <pc:cxnChg chg="add mod">
          <ac:chgData name="Tayebaly, Muf" userId="bbc31c16-0a96-4d5c-9ed3-c21c4c0b0f76" providerId="ADAL" clId="{2F5C31F0-8861-44CA-8B97-7A98FBF0BB56}" dt="2019-12-05T20:52:08.453" v="1675" actId="14100"/>
          <ac:cxnSpMkLst>
            <pc:docMk/>
            <pc:sldMk cId="4266469567" sldId="265"/>
            <ac:cxnSpMk id="19" creationId="{7D23AB76-0129-4A04-8AF0-F5C9996CF158}"/>
          </ac:cxnSpMkLst>
        </pc:cxnChg>
        <pc:cxnChg chg="add mod">
          <ac:chgData name="Tayebaly, Muf" userId="bbc31c16-0a96-4d5c-9ed3-c21c4c0b0f76" providerId="ADAL" clId="{2F5C31F0-8861-44CA-8B97-7A98FBF0BB56}" dt="2019-12-05T20:52:08.453" v="1675" actId="14100"/>
          <ac:cxnSpMkLst>
            <pc:docMk/>
            <pc:sldMk cId="4266469567" sldId="265"/>
            <ac:cxnSpMk id="21" creationId="{602F105B-A135-4CD1-AEE9-5E60E479BBEE}"/>
          </ac:cxnSpMkLst>
        </pc:cxnChg>
        <pc:cxnChg chg="add mod">
          <ac:chgData name="Tayebaly, Muf" userId="bbc31c16-0a96-4d5c-9ed3-c21c4c0b0f76" providerId="ADAL" clId="{2F5C31F0-8861-44CA-8B97-7A98FBF0BB56}" dt="2019-12-05T20:51:17.318" v="1646" actId="13822"/>
          <ac:cxnSpMkLst>
            <pc:docMk/>
            <pc:sldMk cId="4266469567" sldId="265"/>
            <ac:cxnSpMk id="23" creationId="{F200389F-0BDD-4D92-BD7A-1818A69057AE}"/>
          </ac:cxnSpMkLst>
        </pc:cxnChg>
        <pc:cxnChg chg="add mod">
          <ac:chgData name="Tayebaly, Muf" userId="bbc31c16-0a96-4d5c-9ed3-c21c4c0b0f76" providerId="ADAL" clId="{2F5C31F0-8861-44CA-8B97-7A98FBF0BB56}" dt="2019-12-05T20:51:17.318" v="1646" actId="13822"/>
          <ac:cxnSpMkLst>
            <pc:docMk/>
            <pc:sldMk cId="4266469567" sldId="265"/>
            <ac:cxnSpMk id="25" creationId="{B6E8449D-00E3-4FEC-949A-0E6267478B30}"/>
          </ac:cxnSpMkLst>
        </pc:cxnChg>
        <pc:cxnChg chg="add mod">
          <ac:chgData name="Tayebaly, Muf" userId="bbc31c16-0a96-4d5c-9ed3-c21c4c0b0f76" providerId="ADAL" clId="{2F5C31F0-8861-44CA-8B97-7A98FBF0BB56}" dt="2019-12-05T20:51:17.318" v="1646" actId="13822"/>
          <ac:cxnSpMkLst>
            <pc:docMk/>
            <pc:sldMk cId="4266469567" sldId="265"/>
            <ac:cxnSpMk id="28" creationId="{2AD2CE6F-F6B2-4E61-A66E-5A827B4CB88B}"/>
          </ac:cxnSpMkLst>
        </pc:cxnChg>
        <pc:cxnChg chg="add mod">
          <ac:chgData name="Tayebaly, Muf" userId="bbc31c16-0a96-4d5c-9ed3-c21c4c0b0f76" providerId="ADAL" clId="{2F5C31F0-8861-44CA-8B97-7A98FBF0BB56}" dt="2019-12-05T20:51:17.318" v="1646" actId="13822"/>
          <ac:cxnSpMkLst>
            <pc:docMk/>
            <pc:sldMk cId="4266469567" sldId="265"/>
            <ac:cxnSpMk id="30" creationId="{AC03EA5D-CF67-49B7-8DA6-DF733C5AC805}"/>
          </ac:cxnSpMkLst>
        </pc:cxnChg>
        <pc:cxnChg chg="add mod">
          <ac:chgData name="Tayebaly, Muf" userId="bbc31c16-0a96-4d5c-9ed3-c21c4c0b0f76" providerId="ADAL" clId="{2F5C31F0-8861-44CA-8B97-7A98FBF0BB56}" dt="2019-12-05T20:51:17.318" v="1646" actId="13822"/>
          <ac:cxnSpMkLst>
            <pc:docMk/>
            <pc:sldMk cId="4266469567" sldId="265"/>
            <ac:cxnSpMk id="32" creationId="{3E78DCD8-96A0-4C16-A15C-11A709C0D590}"/>
          </ac:cxnSpMkLst>
        </pc:cxnChg>
        <pc:cxnChg chg="add mod">
          <ac:chgData name="Tayebaly, Muf" userId="bbc31c16-0a96-4d5c-9ed3-c21c4c0b0f76" providerId="ADAL" clId="{2F5C31F0-8861-44CA-8B97-7A98FBF0BB56}" dt="2019-12-05T20:51:17.318" v="1646" actId="13822"/>
          <ac:cxnSpMkLst>
            <pc:docMk/>
            <pc:sldMk cId="4266469567" sldId="265"/>
            <ac:cxnSpMk id="34" creationId="{7E3F62BA-F5B1-4C38-96B5-9D1EB40946D5}"/>
          </ac:cxnSpMkLst>
        </pc:cxnChg>
      </pc:sldChg>
      <pc:sldChg chg="modSp">
        <pc:chgData name="Tayebaly, Muf" userId="bbc31c16-0a96-4d5c-9ed3-c21c4c0b0f76" providerId="ADAL" clId="{2F5C31F0-8861-44CA-8B97-7A98FBF0BB56}" dt="2019-12-05T20:53:21.988" v="1700" actId="20577"/>
        <pc:sldMkLst>
          <pc:docMk/>
          <pc:sldMk cId="4077897895" sldId="266"/>
        </pc:sldMkLst>
        <pc:spChg chg="mod">
          <ac:chgData name="Tayebaly, Muf" userId="bbc31c16-0a96-4d5c-9ed3-c21c4c0b0f76" providerId="ADAL" clId="{2F5C31F0-8861-44CA-8B97-7A98FBF0BB56}" dt="2019-12-05T20:53:21.988" v="1700" actId="20577"/>
          <ac:spMkLst>
            <pc:docMk/>
            <pc:sldMk cId="4077897895" sldId="266"/>
            <ac:spMk id="7" creationId="{B5A25CD3-4FED-443C-89C3-A5D8B2D0DB1A}"/>
          </ac:spMkLst>
        </pc:spChg>
      </pc:sldChg>
      <pc:sldChg chg="delSp modSp">
        <pc:chgData name="Tayebaly, Muf" userId="bbc31c16-0a96-4d5c-9ed3-c21c4c0b0f76" providerId="ADAL" clId="{2F5C31F0-8861-44CA-8B97-7A98FBF0BB56}" dt="2019-12-05T20:55:39.697" v="2127" actId="20577"/>
        <pc:sldMkLst>
          <pc:docMk/>
          <pc:sldMk cId="4162786137" sldId="267"/>
        </pc:sldMkLst>
        <pc:spChg chg="mod">
          <ac:chgData name="Tayebaly, Muf" userId="bbc31c16-0a96-4d5c-9ed3-c21c4c0b0f76" providerId="ADAL" clId="{2F5C31F0-8861-44CA-8B97-7A98FBF0BB56}" dt="2019-12-05T20:53:55.366" v="1747" actId="20577"/>
          <ac:spMkLst>
            <pc:docMk/>
            <pc:sldMk cId="4162786137" sldId="267"/>
            <ac:spMk id="4" creationId="{A5688ED2-5D9A-453C-B217-C8ED9CC43024}"/>
          </ac:spMkLst>
        </pc:spChg>
        <pc:spChg chg="mod">
          <ac:chgData name="Tayebaly, Muf" userId="bbc31c16-0a96-4d5c-9ed3-c21c4c0b0f76" providerId="ADAL" clId="{2F5C31F0-8861-44CA-8B97-7A98FBF0BB56}" dt="2019-12-05T20:55:39.697" v="2127" actId="20577"/>
          <ac:spMkLst>
            <pc:docMk/>
            <pc:sldMk cId="4162786137" sldId="267"/>
            <ac:spMk id="5" creationId="{07D31BCA-F75C-409C-8C9F-259721E3FB92}"/>
          </ac:spMkLst>
        </pc:spChg>
        <pc:spChg chg="del">
          <ac:chgData name="Tayebaly, Muf" userId="bbc31c16-0a96-4d5c-9ed3-c21c4c0b0f76" providerId="ADAL" clId="{2F5C31F0-8861-44CA-8B97-7A98FBF0BB56}" dt="2019-12-05T20:54:00.189" v="1748" actId="478"/>
          <ac:spMkLst>
            <pc:docMk/>
            <pc:sldMk cId="4162786137" sldId="267"/>
            <ac:spMk id="6" creationId="{3FC645CE-EE69-42B1-9121-539CC6FDFDC8}"/>
          </ac:spMkLst>
        </pc:spChg>
        <pc:spChg chg="del">
          <ac:chgData name="Tayebaly, Muf" userId="bbc31c16-0a96-4d5c-9ed3-c21c4c0b0f76" providerId="ADAL" clId="{2F5C31F0-8861-44CA-8B97-7A98FBF0BB56}" dt="2019-12-05T20:54:00.189" v="1748" actId="478"/>
          <ac:spMkLst>
            <pc:docMk/>
            <pc:sldMk cId="4162786137" sldId="267"/>
            <ac:spMk id="7" creationId="{C281A1C6-2A52-4576-8619-793C2903E937}"/>
          </ac:spMkLst>
        </pc:spChg>
        <pc:spChg chg="del">
          <ac:chgData name="Tayebaly, Muf" userId="bbc31c16-0a96-4d5c-9ed3-c21c4c0b0f76" providerId="ADAL" clId="{2F5C31F0-8861-44CA-8B97-7A98FBF0BB56}" dt="2019-12-05T20:54:00.189" v="1748" actId="478"/>
          <ac:spMkLst>
            <pc:docMk/>
            <pc:sldMk cId="4162786137" sldId="267"/>
            <ac:spMk id="8" creationId="{0ABD4DB0-D88F-4817-B54F-A0EAB60919D5}"/>
          </ac:spMkLst>
        </pc:spChg>
        <pc:spChg chg="del">
          <ac:chgData name="Tayebaly, Muf" userId="bbc31c16-0a96-4d5c-9ed3-c21c4c0b0f76" providerId="ADAL" clId="{2F5C31F0-8861-44CA-8B97-7A98FBF0BB56}" dt="2019-12-05T20:54:00.189" v="1748" actId="478"/>
          <ac:spMkLst>
            <pc:docMk/>
            <pc:sldMk cId="4162786137" sldId="267"/>
            <ac:spMk id="9" creationId="{0A274F3F-160F-483F-84EB-2619DDD2C94A}"/>
          </ac:spMkLst>
        </pc:spChg>
        <pc:spChg chg="del">
          <ac:chgData name="Tayebaly, Muf" userId="bbc31c16-0a96-4d5c-9ed3-c21c4c0b0f76" providerId="ADAL" clId="{2F5C31F0-8861-44CA-8B97-7A98FBF0BB56}" dt="2019-12-05T20:54:00.189" v="1748" actId="478"/>
          <ac:spMkLst>
            <pc:docMk/>
            <pc:sldMk cId="4162786137" sldId="267"/>
            <ac:spMk id="10" creationId="{18442975-CF88-42CA-A267-9AD01304D95F}"/>
          </ac:spMkLst>
        </pc:spChg>
        <pc:spChg chg="del">
          <ac:chgData name="Tayebaly, Muf" userId="bbc31c16-0a96-4d5c-9ed3-c21c4c0b0f76" providerId="ADAL" clId="{2F5C31F0-8861-44CA-8B97-7A98FBF0BB56}" dt="2019-12-05T20:54:00.189" v="1748" actId="478"/>
          <ac:spMkLst>
            <pc:docMk/>
            <pc:sldMk cId="4162786137" sldId="267"/>
            <ac:spMk id="11" creationId="{87F022F8-B02E-4EA7-A037-7A2D81B38315}"/>
          </ac:spMkLst>
        </pc:spChg>
        <pc:spChg chg="del">
          <ac:chgData name="Tayebaly, Muf" userId="bbc31c16-0a96-4d5c-9ed3-c21c4c0b0f76" providerId="ADAL" clId="{2F5C31F0-8861-44CA-8B97-7A98FBF0BB56}" dt="2019-12-05T20:54:00.189" v="1748" actId="478"/>
          <ac:spMkLst>
            <pc:docMk/>
            <pc:sldMk cId="4162786137" sldId="267"/>
            <ac:spMk id="12" creationId="{BFFDBDD2-A838-4775-AB0F-2E85F55CA592}"/>
          </ac:spMkLst>
        </pc:spChg>
        <pc:spChg chg="del">
          <ac:chgData name="Tayebaly, Muf" userId="bbc31c16-0a96-4d5c-9ed3-c21c4c0b0f76" providerId="ADAL" clId="{2F5C31F0-8861-44CA-8B97-7A98FBF0BB56}" dt="2019-12-05T20:54:00.189" v="1748" actId="478"/>
          <ac:spMkLst>
            <pc:docMk/>
            <pc:sldMk cId="4162786137" sldId="267"/>
            <ac:spMk id="13" creationId="{A4E5924F-416B-43B3-9F1E-7B1D9187401E}"/>
          </ac:spMkLst>
        </pc:spChg>
        <pc:spChg chg="del">
          <ac:chgData name="Tayebaly, Muf" userId="bbc31c16-0a96-4d5c-9ed3-c21c4c0b0f76" providerId="ADAL" clId="{2F5C31F0-8861-44CA-8B97-7A98FBF0BB56}" dt="2019-12-05T20:54:00.189" v="1748" actId="478"/>
          <ac:spMkLst>
            <pc:docMk/>
            <pc:sldMk cId="4162786137" sldId="267"/>
            <ac:spMk id="14" creationId="{518D11DD-39B3-4B34-A010-F30D9C4A9118}"/>
          </ac:spMkLst>
        </pc:spChg>
        <pc:spChg chg="del">
          <ac:chgData name="Tayebaly, Muf" userId="bbc31c16-0a96-4d5c-9ed3-c21c4c0b0f76" providerId="ADAL" clId="{2F5C31F0-8861-44CA-8B97-7A98FBF0BB56}" dt="2019-12-05T20:54:00.189" v="1748" actId="478"/>
          <ac:spMkLst>
            <pc:docMk/>
            <pc:sldMk cId="4162786137" sldId="267"/>
            <ac:spMk id="15" creationId="{40A20BC7-B451-456C-B3D8-3BB4131C6BCF}"/>
          </ac:spMkLst>
        </pc:spChg>
        <pc:cxnChg chg="del mod">
          <ac:chgData name="Tayebaly, Muf" userId="bbc31c16-0a96-4d5c-9ed3-c21c4c0b0f76" providerId="ADAL" clId="{2F5C31F0-8861-44CA-8B97-7A98FBF0BB56}" dt="2019-12-05T20:54:00.189" v="1748" actId="478"/>
          <ac:cxnSpMkLst>
            <pc:docMk/>
            <pc:sldMk cId="4162786137" sldId="267"/>
            <ac:cxnSpMk id="17" creationId="{DF093F4D-4514-487F-A0B6-6745280F78A6}"/>
          </ac:cxnSpMkLst>
        </pc:cxnChg>
        <pc:cxnChg chg="del mod">
          <ac:chgData name="Tayebaly, Muf" userId="bbc31c16-0a96-4d5c-9ed3-c21c4c0b0f76" providerId="ADAL" clId="{2F5C31F0-8861-44CA-8B97-7A98FBF0BB56}" dt="2019-12-05T20:54:00.189" v="1748" actId="478"/>
          <ac:cxnSpMkLst>
            <pc:docMk/>
            <pc:sldMk cId="4162786137" sldId="267"/>
            <ac:cxnSpMk id="19" creationId="{7D23AB76-0129-4A04-8AF0-F5C9996CF158}"/>
          </ac:cxnSpMkLst>
        </pc:cxnChg>
        <pc:cxnChg chg="del mod">
          <ac:chgData name="Tayebaly, Muf" userId="bbc31c16-0a96-4d5c-9ed3-c21c4c0b0f76" providerId="ADAL" clId="{2F5C31F0-8861-44CA-8B97-7A98FBF0BB56}" dt="2019-12-05T20:54:00.189" v="1748" actId="478"/>
          <ac:cxnSpMkLst>
            <pc:docMk/>
            <pc:sldMk cId="4162786137" sldId="267"/>
            <ac:cxnSpMk id="21" creationId="{602F105B-A135-4CD1-AEE9-5E60E479BBEE}"/>
          </ac:cxnSpMkLst>
        </pc:cxnChg>
        <pc:cxnChg chg="del mod">
          <ac:chgData name="Tayebaly, Muf" userId="bbc31c16-0a96-4d5c-9ed3-c21c4c0b0f76" providerId="ADAL" clId="{2F5C31F0-8861-44CA-8B97-7A98FBF0BB56}" dt="2019-12-05T20:54:00.189" v="1748" actId="478"/>
          <ac:cxnSpMkLst>
            <pc:docMk/>
            <pc:sldMk cId="4162786137" sldId="267"/>
            <ac:cxnSpMk id="23" creationId="{F200389F-0BDD-4D92-BD7A-1818A69057AE}"/>
          </ac:cxnSpMkLst>
        </pc:cxnChg>
        <pc:cxnChg chg="del mod">
          <ac:chgData name="Tayebaly, Muf" userId="bbc31c16-0a96-4d5c-9ed3-c21c4c0b0f76" providerId="ADAL" clId="{2F5C31F0-8861-44CA-8B97-7A98FBF0BB56}" dt="2019-12-05T20:54:00.189" v="1748" actId="478"/>
          <ac:cxnSpMkLst>
            <pc:docMk/>
            <pc:sldMk cId="4162786137" sldId="267"/>
            <ac:cxnSpMk id="25" creationId="{B6E8449D-00E3-4FEC-949A-0E6267478B30}"/>
          </ac:cxnSpMkLst>
        </pc:cxnChg>
        <pc:cxnChg chg="del mod">
          <ac:chgData name="Tayebaly, Muf" userId="bbc31c16-0a96-4d5c-9ed3-c21c4c0b0f76" providerId="ADAL" clId="{2F5C31F0-8861-44CA-8B97-7A98FBF0BB56}" dt="2019-12-05T20:54:00.189" v="1748" actId="478"/>
          <ac:cxnSpMkLst>
            <pc:docMk/>
            <pc:sldMk cId="4162786137" sldId="267"/>
            <ac:cxnSpMk id="28" creationId="{2AD2CE6F-F6B2-4E61-A66E-5A827B4CB88B}"/>
          </ac:cxnSpMkLst>
        </pc:cxnChg>
        <pc:cxnChg chg="del mod">
          <ac:chgData name="Tayebaly, Muf" userId="bbc31c16-0a96-4d5c-9ed3-c21c4c0b0f76" providerId="ADAL" clId="{2F5C31F0-8861-44CA-8B97-7A98FBF0BB56}" dt="2019-12-05T20:54:00.189" v="1748" actId="478"/>
          <ac:cxnSpMkLst>
            <pc:docMk/>
            <pc:sldMk cId="4162786137" sldId="267"/>
            <ac:cxnSpMk id="30" creationId="{AC03EA5D-CF67-49B7-8DA6-DF733C5AC805}"/>
          </ac:cxnSpMkLst>
        </pc:cxnChg>
        <pc:cxnChg chg="del mod">
          <ac:chgData name="Tayebaly, Muf" userId="bbc31c16-0a96-4d5c-9ed3-c21c4c0b0f76" providerId="ADAL" clId="{2F5C31F0-8861-44CA-8B97-7A98FBF0BB56}" dt="2019-12-05T20:54:00.189" v="1748" actId="478"/>
          <ac:cxnSpMkLst>
            <pc:docMk/>
            <pc:sldMk cId="4162786137" sldId="267"/>
            <ac:cxnSpMk id="32" creationId="{3E78DCD8-96A0-4C16-A15C-11A709C0D590}"/>
          </ac:cxnSpMkLst>
        </pc:cxnChg>
        <pc:cxnChg chg="del mod">
          <ac:chgData name="Tayebaly, Muf" userId="bbc31c16-0a96-4d5c-9ed3-c21c4c0b0f76" providerId="ADAL" clId="{2F5C31F0-8861-44CA-8B97-7A98FBF0BB56}" dt="2019-12-05T20:54:00.189" v="1748" actId="478"/>
          <ac:cxnSpMkLst>
            <pc:docMk/>
            <pc:sldMk cId="4162786137" sldId="267"/>
            <ac:cxnSpMk id="34" creationId="{7E3F62BA-F5B1-4C38-96B5-9D1EB40946D5}"/>
          </ac:cxnSpMkLst>
        </pc:cxnChg>
      </pc:sldChg>
      <pc:sldChg chg="modSp add">
        <pc:chgData name="Tayebaly, Muf" userId="bbc31c16-0a96-4d5c-9ed3-c21c4c0b0f76" providerId="ADAL" clId="{2F5C31F0-8861-44CA-8B97-7A98FBF0BB56}" dt="2019-12-05T20:56:20.381" v="2171" actId="20577"/>
        <pc:sldMkLst>
          <pc:docMk/>
          <pc:sldMk cId="3311308618" sldId="270"/>
        </pc:sldMkLst>
        <pc:spChg chg="mod">
          <ac:chgData name="Tayebaly, Muf" userId="bbc31c16-0a96-4d5c-9ed3-c21c4c0b0f76" providerId="ADAL" clId="{2F5C31F0-8861-44CA-8B97-7A98FBF0BB56}" dt="2019-12-05T20:56:20.381" v="2171" actId="20577"/>
          <ac:spMkLst>
            <pc:docMk/>
            <pc:sldMk cId="3311308618" sldId="270"/>
            <ac:spMk id="7" creationId="{B5A25CD3-4FED-443C-89C3-A5D8B2D0DB1A}"/>
          </ac:spMkLst>
        </pc:spChg>
      </pc:sldChg>
      <pc:sldChg chg="modSp add">
        <pc:chgData name="Tayebaly, Muf" userId="bbc31c16-0a96-4d5c-9ed3-c21c4c0b0f76" providerId="ADAL" clId="{2F5C31F0-8861-44CA-8B97-7A98FBF0BB56}" dt="2019-12-05T20:56:25.084" v="2178" actId="20577"/>
        <pc:sldMkLst>
          <pc:docMk/>
          <pc:sldMk cId="3673531601" sldId="271"/>
        </pc:sldMkLst>
        <pc:spChg chg="mod">
          <ac:chgData name="Tayebaly, Muf" userId="bbc31c16-0a96-4d5c-9ed3-c21c4c0b0f76" providerId="ADAL" clId="{2F5C31F0-8861-44CA-8B97-7A98FBF0BB56}" dt="2019-12-05T20:56:25.084" v="2178" actId="20577"/>
          <ac:spMkLst>
            <pc:docMk/>
            <pc:sldMk cId="3673531601" sldId="271"/>
            <ac:spMk id="4" creationId="{A5688ED2-5D9A-453C-B217-C8ED9CC43024}"/>
          </ac:spMkLst>
        </pc:spChg>
      </pc:sldChg>
      <pc:sldChg chg="modSp add">
        <pc:chgData name="Tayebaly, Muf" userId="bbc31c16-0a96-4d5c-9ed3-c21c4c0b0f76" providerId="ADAL" clId="{2F5C31F0-8861-44CA-8B97-7A98FBF0BB56}" dt="2019-12-05T20:57:00.543" v="2240" actId="20577"/>
        <pc:sldMkLst>
          <pc:docMk/>
          <pc:sldMk cId="3680122982" sldId="272"/>
        </pc:sldMkLst>
        <pc:spChg chg="mod">
          <ac:chgData name="Tayebaly, Muf" userId="bbc31c16-0a96-4d5c-9ed3-c21c4c0b0f76" providerId="ADAL" clId="{2F5C31F0-8861-44CA-8B97-7A98FBF0BB56}" dt="2019-12-05T20:57:00.543" v="2240" actId="20577"/>
          <ac:spMkLst>
            <pc:docMk/>
            <pc:sldMk cId="3680122982" sldId="272"/>
            <ac:spMk id="7" creationId="{B5A25CD3-4FED-443C-89C3-A5D8B2D0DB1A}"/>
          </ac:spMkLst>
        </pc:spChg>
      </pc:sldChg>
      <pc:sldChg chg="modSp add">
        <pc:chgData name="Tayebaly, Muf" userId="bbc31c16-0a96-4d5c-9ed3-c21c4c0b0f76" providerId="ADAL" clId="{2F5C31F0-8861-44CA-8B97-7A98FBF0BB56}" dt="2019-12-05T20:57:13.470" v="2262" actId="20577"/>
        <pc:sldMkLst>
          <pc:docMk/>
          <pc:sldMk cId="2509603438" sldId="273"/>
        </pc:sldMkLst>
        <pc:spChg chg="mod">
          <ac:chgData name="Tayebaly, Muf" userId="bbc31c16-0a96-4d5c-9ed3-c21c4c0b0f76" providerId="ADAL" clId="{2F5C31F0-8861-44CA-8B97-7A98FBF0BB56}" dt="2019-12-05T20:57:13.470" v="2262" actId="20577"/>
          <ac:spMkLst>
            <pc:docMk/>
            <pc:sldMk cId="2509603438" sldId="273"/>
            <ac:spMk id="4" creationId="{A5688ED2-5D9A-453C-B217-C8ED9CC4302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D0E01DF0-C688-468C-96B7-502A2614087E}" type="datetimeFigureOut">
              <a:rPr lang="en-US" smtClean="0"/>
              <a:t>12/18/2019</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89E660D3-DA5B-4594-9D07-5CB876C777BA}" type="slidenum">
              <a:rPr lang="en-US" smtClean="0"/>
              <a:t>‹#›</a:t>
            </a:fld>
            <a:endParaRPr lang="en-US"/>
          </a:p>
        </p:txBody>
      </p:sp>
    </p:spTree>
    <p:extLst>
      <p:ext uri="{BB962C8B-B14F-4D97-AF65-F5344CB8AC3E}">
        <p14:creationId xmlns:p14="http://schemas.microsoft.com/office/powerpoint/2010/main" val="60787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01DF0-C688-468C-96B7-502A2614087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409038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0E01DF0-C688-468C-96B7-502A2614087E}" type="datetimeFigureOut">
              <a:rPr lang="en-US" smtClean="0"/>
              <a:t>12/18/2019</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89E660D3-DA5B-4594-9D07-5CB876C777BA}" type="slidenum">
              <a:rPr lang="en-US" smtClean="0"/>
              <a:t>‹#›</a:t>
            </a:fld>
            <a:endParaRPr lang="en-US"/>
          </a:p>
        </p:txBody>
      </p:sp>
    </p:spTree>
    <p:extLst>
      <p:ext uri="{BB962C8B-B14F-4D97-AF65-F5344CB8AC3E}">
        <p14:creationId xmlns:p14="http://schemas.microsoft.com/office/powerpoint/2010/main" val="3285754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0E01DF0-C688-468C-96B7-502A2614087E}" type="datetimeFigureOut">
              <a:rPr lang="en-US" smtClean="0"/>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4035952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D0E01DF0-C688-468C-96B7-502A2614087E}" type="datetimeFigureOut">
              <a:rPr lang="en-US" smtClean="0"/>
              <a:t>12/18/2019</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89E660D3-DA5B-4594-9D07-5CB876C777BA}" type="slidenum">
              <a:rPr lang="en-US" smtClean="0"/>
              <a:t>‹#›</a:t>
            </a:fld>
            <a:endParaRPr lang="en-US"/>
          </a:p>
        </p:txBody>
      </p:sp>
    </p:spTree>
    <p:extLst>
      <p:ext uri="{BB962C8B-B14F-4D97-AF65-F5344CB8AC3E}">
        <p14:creationId xmlns:p14="http://schemas.microsoft.com/office/powerpoint/2010/main" val="1012878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E01DF0-C688-468C-96B7-502A2614087E}"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2524059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E01DF0-C688-468C-96B7-502A2614087E}" type="datetimeFigureOut">
              <a:rPr lang="en-US" smtClean="0"/>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4108716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0E01DF0-C688-468C-96B7-502A2614087E}" type="datetimeFigureOut">
              <a:rPr lang="en-US" smtClean="0"/>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428878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E01DF0-C688-468C-96B7-502A2614087E}" type="datetimeFigureOut">
              <a:rPr lang="en-US" smtClean="0"/>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E660D3-DA5B-4594-9D07-5CB876C777BA}" type="slidenum">
              <a:rPr lang="en-US" smtClean="0"/>
              <a:t>‹#›</a:t>
            </a:fld>
            <a:endParaRPr lang="en-US"/>
          </a:p>
        </p:txBody>
      </p:sp>
      <p:sp>
        <p:nvSpPr>
          <p:cNvPr id="5" name="Title 4">
            <a:extLst>
              <a:ext uri="{FF2B5EF4-FFF2-40B4-BE49-F238E27FC236}">
                <a16:creationId xmlns:a16="http://schemas.microsoft.com/office/drawing/2014/main" id="{C664B421-055C-44A9-B96A-EFDF638A0FE4}"/>
              </a:ext>
            </a:extLst>
          </p:cNvPr>
          <p:cNvSpPr>
            <a:spLocks noGrp="1"/>
          </p:cNvSpPr>
          <p:nvPr>
            <p:ph type="title" hasCustomPrompt="1"/>
          </p:nvPr>
        </p:nvSpPr>
        <p:spPr>
          <a:xfrm>
            <a:off x="368833" y="705124"/>
            <a:ext cx="11364685" cy="639582"/>
          </a:xfrm>
        </p:spPr>
        <p:txBody>
          <a:bodyPr/>
          <a:lstStyle>
            <a:lvl1pPr>
              <a:defRPr>
                <a:solidFill>
                  <a:schemeClr val="accent2"/>
                </a:solidFill>
              </a:defRPr>
            </a:lvl1pPr>
          </a:lstStyle>
          <a:p>
            <a:r>
              <a:rPr lang="en-US" dirty="0"/>
              <a:t>Title</a:t>
            </a:r>
          </a:p>
        </p:txBody>
      </p:sp>
    </p:spTree>
    <p:extLst>
      <p:ext uri="{BB962C8B-B14F-4D97-AF65-F5344CB8AC3E}">
        <p14:creationId xmlns:p14="http://schemas.microsoft.com/office/powerpoint/2010/main" val="177397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D0E01DF0-C688-468C-96B7-502A2614087E}" type="datetimeFigureOut">
              <a:rPr lang="en-US" smtClean="0"/>
              <a:t>12/18/2019</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89E660D3-DA5B-4594-9D07-5CB876C777BA}" type="slidenum">
              <a:rPr lang="en-US" smtClean="0"/>
              <a:t>‹#›</a:t>
            </a:fld>
            <a:endParaRPr lang="en-US"/>
          </a:p>
        </p:txBody>
      </p:sp>
    </p:spTree>
    <p:extLst>
      <p:ext uri="{BB962C8B-B14F-4D97-AF65-F5344CB8AC3E}">
        <p14:creationId xmlns:p14="http://schemas.microsoft.com/office/powerpoint/2010/main" val="1724422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E01DF0-C688-468C-96B7-502A2614087E}" type="datetimeFigureOut">
              <a:rPr lang="en-US" smtClean="0"/>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E660D3-DA5B-4594-9D07-5CB876C777BA}" type="slidenum">
              <a:rPr lang="en-US" smtClean="0"/>
              <a:t>‹#›</a:t>
            </a:fld>
            <a:endParaRPr lang="en-US"/>
          </a:p>
        </p:txBody>
      </p:sp>
    </p:spTree>
    <p:extLst>
      <p:ext uri="{BB962C8B-B14F-4D97-AF65-F5344CB8AC3E}">
        <p14:creationId xmlns:p14="http://schemas.microsoft.com/office/powerpoint/2010/main" val="26151406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D0E01DF0-C688-468C-96B7-502A2614087E}" type="datetimeFigureOut">
              <a:rPr lang="en-US" smtClean="0"/>
              <a:t>12/18/2019</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89E660D3-DA5B-4594-9D07-5CB876C777BA}"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63279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FBD7-E22D-4EFA-BC78-7ACF7D834297}"/>
              </a:ext>
            </a:extLst>
          </p:cNvPr>
          <p:cNvSpPr>
            <a:spLocks noGrp="1"/>
          </p:cNvSpPr>
          <p:nvPr>
            <p:ph type="ctrTitle"/>
          </p:nvPr>
        </p:nvSpPr>
        <p:spPr/>
        <p:txBody>
          <a:bodyPr/>
          <a:lstStyle/>
          <a:p>
            <a:r>
              <a:rPr lang="en-US" dirty="0"/>
              <a:t>Deep Cancer Detection</a:t>
            </a:r>
          </a:p>
        </p:txBody>
      </p:sp>
      <p:sp>
        <p:nvSpPr>
          <p:cNvPr id="3" name="Subtitle 2">
            <a:extLst>
              <a:ext uri="{FF2B5EF4-FFF2-40B4-BE49-F238E27FC236}">
                <a16:creationId xmlns:a16="http://schemas.microsoft.com/office/drawing/2014/main" id="{F7269AC6-61E8-416A-99CF-58ED16F876FA}"/>
              </a:ext>
            </a:extLst>
          </p:cNvPr>
          <p:cNvSpPr>
            <a:spLocks noGrp="1"/>
          </p:cNvSpPr>
          <p:nvPr>
            <p:ph type="subTitle" idx="1"/>
          </p:nvPr>
        </p:nvSpPr>
        <p:spPr/>
        <p:txBody>
          <a:bodyPr/>
          <a:lstStyle/>
          <a:p>
            <a:r>
              <a:rPr lang="en-US" dirty="0"/>
              <a:t>Final Project by Muf Tayebaly (mt3195)</a:t>
            </a:r>
          </a:p>
        </p:txBody>
      </p:sp>
    </p:spTree>
    <p:extLst>
      <p:ext uri="{BB962C8B-B14F-4D97-AF65-F5344CB8AC3E}">
        <p14:creationId xmlns:p14="http://schemas.microsoft.com/office/powerpoint/2010/main" val="1377758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Creating Train / Validation / Test Data</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298200" cy="1727933"/>
          </a:xfrm>
          <a:prstGeom prst="rect">
            <a:avLst/>
          </a:prstGeom>
          <a:noFill/>
        </p:spPr>
        <p:txBody>
          <a:bodyPr wrap="square" rtlCol="0">
            <a:noAutofit/>
          </a:bodyPr>
          <a:lstStyle/>
          <a:p>
            <a:r>
              <a:rPr lang="en-US" sz="1600" dirty="0"/>
              <a:t>Since I will be testing the data on 3 images, I randomly choose 3 images to pull all the data on for a complete testing.  This way I have all the patches and masks, and will be able to compare the prediction on the truth with full heatmaps.</a:t>
            </a:r>
          </a:p>
          <a:p>
            <a:endParaRPr lang="en-US" sz="1600" dirty="0"/>
          </a:p>
          <a:p>
            <a:r>
              <a:rPr lang="en-US" sz="1600" dirty="0"/>
              <a:t>After I get the test data which contained 147 cancer containing tumors, I have 1180 left.  So I need to balance the data.</a:t>
            </a:r>
          </a:p>
          <a:p>
            <a:r>
              <a:rPr lang="en-US" sz="1600" dirty="0"/>
              <a:t>This is done by randomly choose 1820 non-cancer containing tumor patches.  This will give me 3000 patches to train and validate on.</a:t>
            </a:r>
          </a:p>
          <a:p>
            <a:endParaRPr lang="en-US" sz="1600" dirty="0"/>
          </a:p>
          <a:p>
            <a:r>
              <a:rPr lang="en-US" sz="1600" dirty="0"/>
              <a:t>I then do a </a:t>
            </a:r>
            <a:r>
              <a:rPr lang="en-US" sz="1600" b="1" dirty="0"/>
              <a:t>80/20</a:t>
            </a:r>
            <a:r>
              <a:rPr lang="en-US" sz="1600" dirty="0"/>
              <a:t> split for train and validation, which gives me the below breakdown and structure of my data ready to model.</a:t>
            </a:r>
          </a:p>
          <a:p>
            <a:endParaRPr lang="en-US" sz="1600" dirty="0"/>
          </a:p>
        </p:txBody>
      </p:sp>
      <p:sp>
        <p:nvSpPr>
          <p:cNvPr id="6" name="Rectangle: Rounded Corners 5">
            <a:extLst>
              <a:ext uri="{FF2B5EF4-FFF2-40B4-BE49-F238E27FC236}">
                <a16:creationId xmlns:a16="http://schemas.microsoft.com/office/drawing/2014/main" id="{3FC645CE-EE69-42B1-9121-539CC6FDFDC8}"/>
              </a:ext>
            </a:extLst>
          </p:cNvPr>
          <p:cNvSpPr/>
          <p:nvPr/>
        </p:nvSpPr>
        <p:spPr>
          <a:xfrm>
            <a:off x="4475182" y="3946721"/>
            <a:ext cx="2796988" cy="45057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5184 Sample Patches - Level 4</a:t>
            </a:r>
          </a:p>
        </p:txBody>
      </p:sp>
      <p:sp>
        <p:nvSpPr>
          <p:cNvPr id="7" name="Rectangle: Rounded Corners 6">
            <a:extLst>
              <a:ext uri="{FF2B5EF4-FFF2-40B4-BE49-F238E27FC236}">
                <a16:creationId xmlns:a16="http://schemas.microsoft.com/office/drawing/2014/main" id="{C281A1C6-2A52-4576-8619-793C2903E937}"/>
              </a:ext>
            </a:extLst>
          </p:cNvPr>
          <p:cNvSpPr/>
          <p:nvPr/>
        </p:nvSpPr>
        <p:spPr>
          <a:xfrm>
            <a:off x="677998" y="5870439"/>
            <a:ext cx="1463040" cy="45057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Cancer - 944 </a:t>
            </a:r>
          </a:p>
        </p:txBody>
      </p:sp>
      <p:sp>
        <p:nvSpPr>
          <p:cNvPr id="8" name="Rectangle: Rounded Corners 7">
            <a:extLst>
              <a:ext uri="{FF2B5EF4-FFF2-40B4-BE49-F238E27FC236}">
                <a16:creationId xmlns:a16="http://schemas.microsoft.com/office/drawing/2014/main" id="{0ABD4DB0-D88F-4817-B54F-A0EAB60919D5}"/>
              </a:ext>
            </a:extLst>
          </p:cNvPr>
          <p:cNvSpPr/>
          <p:nvPr/>
        </p:nvSpPr>
        <p:spPr>
          <a:xfrm>
            <a:off x="4793699" y="4860311"/>
            <a:ext cx="2155739" cy="450574"/>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Validation 600 patches</a:t>
            </a:r>
          </a:p>
        </p:txBody>
      </p:sp>
      <p:sp>
        <p:nvSpPr>
          <p:cNvPr id="9" name="Rectangle: Rounded Corners 8">
            <a:extLst>
              <a:ext uri="{FF2B5EF4-FFF2-40B4-BE49-F238E27FC236}">
                <a16:creationId xmlns:a16="http://schemas.microsoft.com/office/drawing/2014/main" id="{0A274F3F-160F-483F-84EB-2619DDD2C94A}"/>
              </a:ext>
            </a:extLst>
          </p:cNvPr>
          <p:cNvSpPr/>
          <p:nvPr/>
        </p:nvSpPr>
        <p:spPr>
          <a:xfrm>
            <a:off x="8309660" y="4860311"/>
            <a:ext cx="2155739" cy="450574"/>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Test 2184 patches</a:t>
            </a:r>
          </a:p>
        </p:txBody>
      </p:sp>
      <p:sp>
        <p:nvSpPr>
          <p:cNvPr id="10" name="Rectangle: Rounded Corners 9">
            <a:extLst>
              <a:ext uri="{FF2B5EF4-FFF2-40B4-BE49-F238E27FC236}">
                <a16:creationId xmlns:a16="http://schemas.microsoft.com/office/drawing/2014/main" id="{18442975-CF88-42CA-A267-9AD01304D95F}"/>
              </a:ext>
            </a:extLst>
          </p:cNvPr>
          <p:cNvSpPr/>
          <p:nvPr/>
        </p:nvSpPr>
        <p:spPr>
          <a:xfrm>
            <a:off x="1277738" y="4860311"/>
            <a:ext cx="2155739" cy="450574"/>
          </a:xfrm>
          <a:prstGeom prst="round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Train 2400 patches</a:t>
            </a:r>
          </a:p>
        </p:txBody>
      </p:sp>
      <p:sp>
        <p:nvSpPr>
          <p:cNvPr id="11" name="Rectangle: Rounded Corners 10">
            <a:extLst>
              <a:ext uri="{FF2B5EF4-FFF2-40B4-BE49-F238E27FC236}">
                <a16:creationId xmlns:a16="http://schemas.microsoft.com/office/drawing/2014/main" id="{87F022F8-B02E-4EA7-A037-7A2D81B38315}"/>
              </a:ext>
            </a:extLst>
          </p:cNvPr>
          <p:cNvSpPr/>
          <p:nvPr/>
        </p:nvSpPr>
        <p:spPr>
          <a:xfrm>
            <a:off x="2430909" y="5870439"/>
            <a:ext cx="1463040" cy="45057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 Cancer - 1456</a:t>
            </a:r>
          </a:p>
        </p:txBody>
      </p:sp>
      <p:sp>
        <p:nvSpPr>
          <p:cNvPr id="12" name="Rectangle: Rounded Corners 11">
            <a:extLst>
              <a:ext uri="{FF2B5EF4-FFF2-40B4-BE49-F238E27FC236}">
                <a16:creationId xmlns:a16="http://schemas.microsoft.com/office/drawing/2014/main" id="{BFFDBDD2-A838-4775-AB0F-2E85F55CA592}"/>
              </a:ext>
            </a:extLst>
          </p:cNvPr>
          <p:cNvSpPr/>
          <p:nvPr/>
        </p:nvSpPr>
        <p:spPr>
          <a:xfrm>
            <a:off x="4289299" y="5870439"/>
            <a:ext cx="1463040" cy="45057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Cancer - 236 </a:t>
            </a:r>
          </a:p>
        </p:txBody>
      </p:sp>
      <p:sp>
        <p:nvSpPr>
          <p:cNvPr id="13" name="Rectangle: Rounded Corners 12">
            <a:extLst>
              <a:ext uri="{FF2B5EF4-FFF2-40B4-BE49-F238E27FC236}">
                <a16:creationId xmlns:a16="http://schemas.microsoft.com/office/drawing/2014/main" id="{A4E5924F-416B-43B3-9F1E-7B1D9187401E}"/>
              </a:ext>
            </a:extLst>
          </p:cNvPr>
          <p:cNvSpPr/>
          <p:nvPr/>
        </p:nvSpPr>
        <p:spPr>
          <a:xfrm>
            <a:off x="6031452" y="5870439"/>
            <a:ext cx="1463040" cy="45057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 Cancer - 364</a:t>
            </a:r>
          </a:p>
        </p:txBody>
      </p:sp>
      <p:sp>
        <p:nvSpPr>
          <p:cNvPr id="14" name="Rectangle: Rounded Corners 13">
            <a:extLst>
              <a:ext uri="{FF2B5EF4-FFF2-40B4-BE49-F238E27FC236}">
                <a16:creationId xmlns:a16="http://schemas.microsoft.com/office/drawing/2014/main" id="{518D11DD-39B3-4B34-A010-F30D9C4A9118}"/>
              </a:ext>
            </a:extLst>
          </p:cNvPr>
          <p:cNvSpPr/>
          <p:nvPr/>
        </p:nvSpPr>
        <p:spPr>
          <a:xfrm>
            <a:off x="7898178" y="5870439"/>
            <a:ext cx="1463040" cy="45057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Cancer - 147 </a:t>
            </a:r>
          </a:p>
        </p:txBody>
      </p:sp>
      <p:sp>
        <p:nvSpPr>
          <p:cNvPr id="15" name="Rectangle: Rounded Corners 14">
            <a:extLst>
              <a:ext uri="{FF2B5EF4-FFF2-40B4-BE49-F238E27FC236}">
                <a16:creationId xmlns:a16="http://schemas.microsoft.com/office/drawing/2014/main" id="{40A20BC7-B451-456C-B3D8-3BB4131C6BCF}"/>
              </a:ext>
            </a:extLst>
          </p:cNvPr>
          <p:cNvSpPr/>
          <p:nvPr/>
        </p:nvSpPr>
        <p:spPr>
          <a:xfrm>
            <a:off x="9629573" y="5870439"/>
            <a:ext cx="1463040" cy="450574"/>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No Cancer - 2037</a:t>
            </a:r>
          </a:p>
        </p:txBody>
      </p:sp>
      <p:cxnSp>
        <p:nvCxnSpPr>
          <p:cNvPr id="17" name="Connector: Elbow 16">
            <a:extLst>
              <a:ext uri="{FF2B5EF4-FFF2-40B4-BE49-F238E27FC236}">
                <a16:creationId xmlns:a16="http://schemas.microsoft.com/office/drawing/2014/main" id="{DF093F4D-4514-487F-A0B6-6745280F78A6}"/>
              </a:ext>
            </a:extLst>
          </p:cNvPr>
          <p:cNvCxnSpPr>
            <a:cxnSpLocks/>
            <a:stCxn id="6" idx="2"/>
            <a:endCxn id="8" idx="0"/>
          </p:cNvCxnSpPr>
          <p:nvPr/>
        </p:nvCxnSpPr>
        <p:spPr>
          <a:xfrm rot="5400000">
            <a:off x="5641115" y="4627750"/>
            <a:ext cx="463016" cy="21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D23AB76-0129-4A04-8AF0-F5C9996CF158}"/>
              </a:ext>
            </a:extLst>
          </p:cNvPr>
          <p:cNvCxnSpPr>
            <a:cxnSpLocks/>
            <a:stCxn id="6" idx="2"/>
            <a:endCxn id="10" idx="0"/>
          </p:cNvCxnSpPr>
          <p:nvPr/>
        </p:nvCxnSpPr>
        <p:spPr>
          <a:xfrm rot="5400000">
            <a:off x="3883134" y="2869769"/>
            <a:ext cx="463016" cy="351806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02F105B-A135-4CD1-AEE9-5E60E479BBEE}"/>
              </a:ext>
            </a:extLst>
          </p:cNvPr>
          <p:cNvCxnSpPr>
            <a:cxnSpLocks/>
            <a:stCxn id="6" idx="2"/>
            <a:endCxn id="9" idx="0"/>
          </p:cNvCxnSpPr>
          <p:nvPr/>
        </p:nvCxnSpPr>
        <p:spPr>
          <a:xfrm rot="16200000" flipH="1">
            <a:off x="7399095" y="2871876"/>
            <a:ext cx="463016" cy="351385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200389F-0BDD-4D92-BD7A-1818A69057AE}"/>
              </a:ext>
            </a:extLst>
          </p:cNvPr>
          <p:cNvCxnSpPr>
            <a:stCxn id="10" idx="2"/>
            <a:endCxn id="7" idx="0"/>
          </p:cNvCxnSpPr>
          <p:nvPr/>
        </p:nvCxnSpPr>
        <p:spPr>
          <a:xfrm rot="5400000">
            <a:off x="1602786" y="5117617"/>
            <a:ext cx="559554" cy="94609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B6E8449D-00E3-4FEC-949A-0E6267478B30}"/>
              </a:ext>
            </a:extLst>
          </p:cNvPr>
          <p:cNvCxnSpPr>
            <a:cxnSpLocks/>
            <a:stCxn id="10" idx="2"/>
            <a:endCxn id="11" idx="0"/>
          </p:cNvCxnSpPr>
          <p:nvPr/>
        </p:nvCxnSpPr>
        <p:spPr>
          <a:xfrm rot="16200000" flipH="1">
            <a:off x="2479241" y="5187251"/>
            <a:ext cx="559554" cy="80682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AD2CE6F-F6B2-4E61-A66E-5A827B4CB88B}"/>
              </a:ext>
            </a:extLst>
          </p:cNvPr>
          <p:cNvCxnSpPr>
            <a:stCxn id="8" idx="2"/>
            <a:endCxn id="12" idx="0"/>
          </p:cNvCxnSpPr>
          <p:nvPr/>
        </p:nvCxnSpPr>
        <p:spPr>
          <a:xfrm rot="5400000">
            <a:off x="5166417" y="5165287"/>
            <a:ext cx="559554" cy="8507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C03EA5D-CF67-49B7-8DA6-DF733C5AC805}"/>
              </a:ext>
            </a:extLst>
          </p:cNvPr>
          <p:cNvCxnSpPr>
            <a:stCxn id="8" idx="2"/>
            <a:endCxn id="13" idx="0"/>
          </p:cNvCxnSpPr>
          <p:nvPr/>
        </p:nvCxnSpPr>
        <p:spPr>
          <a:xfrm rot="16200000" flipH="1">
            <a:off x="6037493" y="5144960"/>
            <a:ext cx="559554" cy="89140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E78DCD8-96A0-4C16-A15C-11A709C0D590}"/>
              </a:ext>
            </a:extLst>
          </p:cNvPr>
          <p:cNvCxnSpPr>
            <a:stCxn id="9" idx="2"/>
            <a:endCxn id="14" idx="0"/>
          </p:cNvCxnSpPr>
          <p:nvPr/>
        </p:nvCxnSpPr>
        <p:spPr>
          <a:xfrm rot="5400000">
            <a:off x="8728837" y="5211746"/>
            <a:ext cx="559554" cy="75783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E3F62BA-F5B1-4C38-96B5-9D1EB40946D5}"/>
              </a:ext>
            </a:extLst>
          </p:cNvPr>
          <p:cNvCxnSpPr>
            <a:cxnSpLocks/>
            <a:stCxn id="9" idx="2"/>
            <a:endCxn id="15" idx="0"/>
          </p:cNvCxnSpPr>
          <p:nvPr/>
        </p:nvCxnSpPr>
        <p:spPr>
          <a:xfrm rot="16200000" flipH="1">
            <a:off x="9594534" y="5103880"/>
            <a:ext cx="559554" cy="97356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6469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Modeling</a:t>
            </a:r>
          </a:p>
        </p:txBody>
      </p:sp>
    </p:spTree>
    <p:extLst>
      <p:ext uri="{BB962C8B-B14F-4D97-AF65-F5344CB8AC3E}">
        <p14:creationId xmlns:p14="http://schemas.microsoft.com/office/powerpoint/2010/main" val="407789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Base Model – Simple DNN with Low Parameters</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639582"/>
          </a:xfrm>
          <a:prstGeom prst="rect">
            <a:avLst/>
          </a:prstGeom>
          <a:noFill/>
        </p:spPr>
        <p:txBody>
          <a:bodyPr wrap="square" rtlCol="0">
            <a:noAutofit/>
          </a:bodyPr>
          <a:lstStyle/>
          <a:p>
            <a:r>
              <a:rPr lang="en-US" sz="1600" dirty="0"/>
              <a:t>I start with a simple deep learning model that can be used as a baseline as I try and improve it.</a:t>
            </a:r>
          </a:p>
          <a:p>
            <a:endParaRPr lang="en-US" sz="1600" dirty="0"/>
          </a:p>
        </p:txBody>
      </p:sp>
      <p:pic>
        <p:nvPicPr>
          <p:cNvPr id="2" name="Picture 1">
            <a:extLst>
              <a:ext uri="{FF2B5EF4-FFF2-40B4-BE49-F238E27FC236}">
                <a16:creationId xmlns:a16="http://schemas.microsoft.com/office/drawing/2014/main" id="{7C35117C-0FAE-4195-9066-0DE18F5FA65A}"/>
              </a:ext>
            </a:extLst>
          </p:cNvPr>
          <p:cNvPicPr>
            <a:picLocks noChangeAspect="1"/>
          </p:cNvPicPr>
          <p:nvPr/>
        </p:nvPicPr>
        <p:blipFill rotWithShape="1">
          <a:blip r:embed="rId2"/>
          <a:srcRect l="20885" t="25277" r="44540" b="35139"/>
          <a:stretch/>
        </p:blipFill>
        <p:spPr>
          <a:xfrm>
            <a:off x="368832" y="2247885"/>
            <a:ext cx="4685989" cy="3904991"/>
          </a:xfrm>
          <a:prstGeom prst="rect">
            <a:avLst/>
          </a:prstGeom>
        </p:spPr>
      </p:pic>
      <p:pic>
        <p:nvPicPr>
          <p:cNvPr id="3" name="Picture 2">
            <a:extLst>
              <a:ext uri="{FF2B5EF4-FFF2-40B4-BE49-F238E27FC236}">
                <a16:creationId xmlns:a16="http://schemas.microsoft.com/office/drawing/2014/main" id="{72AD2E7A-C5CF-4278-9249-D3315D51725B}"/>
              </a:ext>
            </a:extLst>
          </p:cNvPr>
          <p:cNvPicPr>
            <a:picLocks noChangeAspect="1"/>
          </p:cNvPicPr>
          <p:nvPr/>
        </p:nvPicPr>
        <p:blipFill rotWithShape="1">
          <a:blip r:embed="rId3"/>
          <a:srcRect l="22906" t="47500" r="17649" b="31667"/>
          <a:stretch/>
        </p:blipFill>
        <p:spPr>
          <a:xfrm>
            <a:off x="5267325" y="2352674"/>
            <a:ext cx="6608826" cy="1685925"/>
          </a:xfrm>
          <a:prstGeom prst="rect">
            <a:avLst/>
          </a:prstGeom>
        </p:spPr>
      </p:pic>
      <p:pic>
        <p:nvPicPr>
          <p:cNvPr id="6" name="Picture 5">
            <a:extLst>
              <a:ext uri="{FF2B5EF4-FFF2-40B4-BE49-F238E27FC236}">
                <a16:creationId xmlns:a16="http://schemas.microsoft.com/office/drawing/2014/main" id="{58FC8103-57DD-4883-B56E-8E629D54AE0D}"/>
              </a:ext>
            </a:extLst>
          </p:cNvPr>
          <p:cNvPicPr>
            <a:picLocks noChangeAspect="1"/>
          </p:cNvPicPr>
          <p:nvPr/>
        </p:nvPicPr>
        <p:blipFill rotWithShape="1">
          <a:blip r:embed="rId4"/>
          <a:srcRect l="23816" t="36620" r="52022" b="41112"/>
          <a:stretch/>
        </p:blipFill>
        <p:spPr>
          <a:xfrm>
            <a:off x="5267325" y="4219430"/>
            <a:ext cx="3294369" cy="2209945"/>
          </a:xfrm>
          <a:prstGeom prst="rect">
            <a:avLst/>
          </a:prstGeom>
        </p:spPr>
      </p:pic>
      <p:pic>
        <p:nvPicPr>
          <p:cNvPr id="7" name="Picture 6">
            <a:extLst>
              <a:ext uri="{FF2B5EF4-FFF2-40B4-BE49-F238E27FC236}">
                <a16:creationId xmlns:a16="http://schemas.microsoft.com/office/drawing/2014/main" id="{EF527779-746F-4A1D-9FE1-5BD91F29D874}"/>
              </a:ext>
            </a:extLst>
          </p:cNvPr>
          <p:cNvPicPr>
            <a:picLocks noChangeAspect="1"/>
          </p:cNvPicPr>
          <p:nvPr/>
        </p:nvPicPr>
        <p:blipFill rotWithShape="1">
          <a:blip r:embed="rId4"/>
          <a:srcRect l="23715" t="58889" r="52426" b="19305"/>
          <a:stretch/>
        </p:blipFill>
        <p:spPr>
          <a:xfrm>
            <a:off x="8629649" y="4298853"/>
            <a:ext cx="3246743" cy="2159912"/>
          </a:xfrm>
          <a:prstGeom prst="rect">
            <a:avLst/>
          </a:prstGeom>
        </p:spPr>
      </p:pic>
    </p:spTree>
    <p:extLst>
      <p:ext uri="{BB962C8B-B14F-4D97-AF65-F5344CB8AC3E}">
        <p14:creationId xmlns:p14="http://schemas.microsoft.com/office/powerpoint/2010/main" val="4162786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2</a:t>
            </a:r>
            <a:r>
              <a:rPr lang="en-US" baseline="30000" dirty="0"/>
              <a:t>nd</a:t>
            </a:r>
            <a:r>
              <a:rPr lang="en-US" dirty="0"/>
              <a:t> Model – CNN</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532103"/>
            <a:ext cx="11120579" cy="477672"/>
          </a:xfrm>
          <a:prstGeom prst="rect">
            <a:avLst/>
          </a:prstGeom>
          <a:noFill/>
        </p:spPr>
        <p:txBody>
          <a:bodyPr wrap="square" rtlCol="0">
            <a:noAutofit/>
          </a:bodyPr>
          <a:lstStyle/>
          <a:p>
            <a:r>
              <a:rPr lang="en-US" sz="1600" dirty="0"/>
              <a:t>This model uses convolutional layers and pooling to enhance the model.</a:t>
            </a:r>
          </a:p>
          <a:p>
            <a:endParaRPr lang="en-US" sz="1600" dirty="0"/>
          </a:p>
        </p:txBody>
      </p:sp>
      <p:pic>
        <p:nvPicPr>
          <p:cNvPr id="6" name="Picture 5">
            <a:extLst>
              <a:ext uri="{FF2B5EF4-FFF2-40B4-BE49-F238E27FC236}">
                <a16:creationId xmlns:a16="http://schemas.microsoft.com/office/drawing/2014/main" id="{898EE7CB-CE65-4BD5-8E7D-4EE68E81B595}"/>
              </a:ext>
            </a:extLst>
          </p:cNvPr>
          <p:cNvPicPr>
            <a:picLocks noChangeAspect="1"/>
          </p:cNvPicPr>
          <p:nvPr/>
        </p:nvPicPr>
        <p:blipFill rotWithShape="1">
          <a:blip r:embed="rId2"/>
          <a:srcRect l="21288" t="22222" r="37970" b="21111"/>
          <a:stretch/>
        </p:blipFill>
        <p:spPr>
          <a:xfrm>
            <a:off x="435318" y="2095499"/>
            <a:ext cx="4431296" cy="4486275"/>
          </a:xfrm>
          <a:prstGeom prst="rect">
            <a:avLst/>
          </a:prstGeom>
        </p:spPr>
      </p:pic>
      <p:pic>
        <p:nvPicPr>
          <p:cNvPr id="7" name="Picture 6">
            <a:extLst>
              <a:ext uri="{FF2B5EF4-FFF2-40B4-BE49-F238E27FC236}">
                <a16:creationId xmlns:a16="http://schemas.microsoft.com/office/drawing/2014/main" id="{E6264C1E-07E9-47B7-A38B-9A02A7CADED9}"/>
              </a:ext>
            </a:extLst>
          </p:cNvPr>
          <p:cNvPicPr>
            <a:picLocks noChangeAspect="1"/>
          </p:cNvPicPr>
          <p:nvPr/>
        </p:nvPicPr>
        <p:blipFill rotWithShape="1">
          <a:blip r:embed="rId3"/>
          <a:srcRect l="24119" t="42082" r="18458" b="34862"/>
          <a:stretch/>
        </p:blipFill>
        <p:spPr>
          <a:xfrm>
            <a:off x="5200650" y="2095499"/>
            <a:ext cx="6532868" cy="1909255"/>
          </a:xfrm>
          <a:prstGeom prst="rect">
            <a:avLst/>
          </a:prstGeom>
        </p:spPr>
      </p:pic>
      <p:pic>
        <p:nvPicPr>
          <p:cNvPr id="8" name="Picture 7">
            <a:extLst>
              <a:ext uri="{FF2B5EF4-FFF2-40B4-BE49-F238E27FC236}">
                <a16:creationId xmlns:a16="http://schemas.microsoft.com/office/drawing/2014/main" id="{482E7108-9BAB-4AA4-81E3-30CA42F884D9}"/>
              </a:ext>
            </a:extLst>
          </p:cNvPr>
          <p:cNvPicPr>
            <a:picLocks noChangeAspect="1"/>
          </p:cNvPicPr>
          <p:nvPr/>
        </p:nvPicPr>
        <p:blipFill rotWithShape="1">
          <a:blip r:embed="rId4"/>
          <a:srcRect l="24119" t="35833" r="52426" b="41605"/>
          <a:stretch/>
        </p:blipFill>
        <p:spPr>
          <a:xfrm>
            <a:off x="4876800" y="4171950"/>
            <a:ext cx="3495675" cy="2447675"/>
          </a:xfrm>
          <a:prstGeom prst="rect">
            <a:avLst/>
          </a:prstGeom>
        </p:spPr>
      </p:pic>
      <p:pic>
        <p:nvPicPr>
          <p:cNvPr id="9" name="Picture 8">
            <a:extLst>
              <a:ext uri="{FF2B5EF4-FFF2-40B4-BE49-F238E27FC236}">
                <a16:creationId xmlns:a16="http://schemas.microsoft.com/office/drawing/2014/main" id="{3C0BA65A-32D3-48EE-BF78-DED66F9DEF89}"/>
              </a:ext>
            </a:extLst>
          </p:cNvPr>
          <p:cNvPicPr>
            <a:picLocks noChangeAspect="1"/>
          </p:cNvPicPr>
          <p:nvPr/>
        </p:nvPicPr>
        <p:blipFill rotWithShape="1">
          <a:blip r:embed="rId4"/>
          <a:srcRect l="24018" t="58395" r="52224" b="20000"/>
          <a:stretch/>
        </p:blipFill>
        <p:spPr>
          <a:xfrm>
            <a:off x="8467083" y="4271453"/>
            <a:ext cx="3495675" cy="2313889"/>
          </a:xfrm>
          <a:prstGeom prst="rect">
            <a:avLst/>
          </a:prstGeom>
        </p:spPr>
      </p:pic>
    </p:spTree>
    <p:extLst>
      <p:ext uri="{BB962C8B-B14F-4D97-AF65-F5344CB8AC3E}">
        <p14:creationId xmlns:p14="http://schemas.microsoft.com/office/powerpoint/2010/main" val="2149811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2</a:t>
            </a:r>
            <a:r>
              <a:rPr lang="en-US" baseline="30000" dirty="0"/>
              <a:t>nd</a:t>
            </a:r>
            <a:r>
              <a:rPr lang="en-US" dirty="0"/>
              <a:t> Model – CNN with Data Augmentation</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532102"/>
            <a:ext cx="11120579" cy="553873"/>
          </a:xfrm>
          <a:prstGeom prst="rect">
            <a:avLst/>
          </a:prstGeom>
          <a:noFill/>
        </p:spPr>
        <p:txBody>
          <a:bodyPr wrap="square" rtlCol="0">
            <a:noAutofit/>
          </a:bodyPr>
          <a:lstStyle/>
          <a:p>
            <a:r>
              <a:rPr lang="en-US" sz="1600" dirty="0"/>
              <a:t>This model uses convolutional layers and pooling to enhance the model.  I used zoom and rotation since these are ones that won’t impact the images and are actual augmentations that are common for this data.</a:t>
            </a:r>
          </a:p>
          <a:p>
            <a:endParaRPr lang="en-US" sz="1600" dirty="0"/>
          </a:p>
        </p:txBody>
      </p:sp>
      <p:pic>
        <p:nvPicPr>
          <p:cNvPr id="2" name="Picture 1">
            <a:extLst>
              <a:ext uri="{FF2B5EF4-FFF2-40B4-BE49-F238E27FC236}">
                <a16:creationId xmlns:a16="http://schemas.microsoft.com/office/drawing/2014/main" id="{5DEC7930-6FDA-4D35-BC85-126D6BB59950}"/>
              </a:ext>
            </a:extLst>
          </p:cNvPr>
          <p:cNvPicPr>
            <a:picLocks noChangeAspect="1"/>
          </p:cNvPicPr>
          <p:nvPr/>
        </p:nvPicPr>
        <p:blipFill rotWithShape="1">
          <a:blip r:embed="rId2"/>
          <a:srcRect l="21491" t="35139" r="45956" b="45833"/>
          <a:stretch/>
        </p:blipFill>
        <p:spPr>
          <a:xfrm>
            <a:off x="4854918" y="2208118"/>
            <a:ext cx="3889032" cy="1654651"/>
          </a:xfrm>
          <a:prstGeom prst="rect">
            <a:avLst/>
          </a:prstGeom>
        </p:spPr>
      </p:pic>
      <p:pic>
        <p:nvPicPr>
          <p:cNvPr id="3" name="Picture 2">
            <a:extLst>
              <a:ext uri="{FF2B5EF4-FFF2-40B4-BE49-F238E27FC236}">
                <a16:creationId xmlns:a16="http://schemas.microsoft.com/office/drawing/2014/main" id="{0F60EB9E-2D35-4098-8653-4D16B7595AB6}"/>
              </a:ext>
            </a:extLst>
          </p:cNvPr>
          <p:cNvPicPr>
            <a:picLocks noChangeAspect="1"/>
          </p:cNvPicPr>
          <p:nvPr/>
        </p:nvPicPr>
        <p:blipFill rotWithShape="1">
          <a:blip r:embed="rId2"/>
          <a:srcRect l="23917" t="55695" r="17345" b="11944"/>
          <a:stretch/>
        </p:blipFill>
        <p:spPr>
          <a:xfrm>
            <a:off x="4858788" y="4017868"/>
            <a:ext cx="6656693" cy="2669553"/>
          </a:xfrm>
          <a:prstGeom prst="rect">
            <a:avLst/>
          </a:prstGeom>
        </p:spPr>
      </p:pic>
      <p:pic>
        <p:nvPicPr>
          <p:cNvPr id="10" name="Picture 9">
            <a:extLst>
              <a:ext uri="{FF2B5EF4-FFF2-40B4-BE49-F238E27FC236}">
                <a16:creationId xmlns:a16="http://schemas.microsoft.com/office/drawing/2014/main" id="{43A2A8BC-F3C0-4441-BB42-2F34FF1F9CED}"/>
              </a:ext>
            </a:extLst>
          </p:cNvPr>
          <p:cNvPicPr>
            <a:picLocks noChangeAspect="1"/>
          </p:cNvPicPr>
          <p:nvPr/>
        </p:nvPicPr>
        <p:blipFill rotWithShape="1">
          <a:blip r:embed="rId3"/>
          <a:srcRect l="23816" t="22341" r="52527" b="34167"/>
          <a:stretch/>
        </p:blipFill>
        <p:spPr>
          <a:xfrm>
            <a:off x="435318" y="2292422"/>
            <a:ext cx="3250857" cy="4350442"/>
          </a:xfrm>
          <a:prstGeom prst="rect">
            <a:avLst/>
          </a:prstGeom>
        </p:spPr>
      </p:pic>
    </p:spTree>
    <p:extLst>
      <p:ext uri="{BB962C8B-B14F-4D97-AF65-F5344CB8AC3E}">
        <p14:creationId xmlns:p14="http://schemas.microsoft.com/office/powerpoint/2010/main" val="1840166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3</a:t>
            </a:r>
            <a:r>
              <a:rPr lang="en-US" baseline="30000" dirty="0"/>
              <a:t>rd</a:t>
            </a:r>
            <a:r>
              <a:rPr lang="en-US" dirty="0"/>
              <a:t> Model – Inceptionv3</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436853"/>
            <a:ext cx="11120579" cy="477672"/>
          </a:xfrm>
          <a:prstGeom prst="rect">
            <a:avLst/>
          </a:prstGeom>
          <a:noFill/>
        </p:spPr>
        <p:txBody>
          <a:bodyPr wrap="square" rtlCol="0">
            <a:noAutofit/>
          </a:bodyPr>
          <a:lstStyle/>
          <a:p>
            <a:r>
              <a:rPr lang="en-US" sz="1600" dirty="0"/>
              <a:t>This model uses the InceptionV3 model and adds 2 dense layers in order to fit it for this project.  I use checkpoints and early stopping callbacks for this model since it takes a lot longer to train.</a:t>
            </a:r>
          </a:p>
          <a:p>
            <a:endParaRPr lang="en-US" sz="1600" dirty="0"/>
          </a:p>
        </p:txBody>
      </p:sp>
      <p:pic>
        <p:nvPicPr>
          <p:cNvPr id="2" name="Picture 1">
            <a:extLst>
              <a:ext uri="{FF2B5EF4-FFF2-40B4-BE49-F238E27FC236}">
                <a16:creationId xmlns:a16="http://schemas.microsoft.com/office/drawing/2014/main" id="{E34CD161-9CF9-438C-8552-594E60FCF2ED}"/>
              </a:ext>
            </a:extLst>
          </p:cNvPr>
          <p:cNvPicPr>
            <a:picLocks noChangeAspect="1"/>
          </p:cNvPicPr>
          <p:nvPr/>
        </p:nvPicPr>
        <p:blipFill rotWithShape="1">
          <a:blip r:embed="rId2"/>
          <a:srcRect l="21492" t="40694" r="17952" b="3889"/>
          <a:stretch/>
        </p:blipFill>
        <p:spPr>
          <a:xfrm>
            <a:off x="273393" y="2171699"/>
            <a:ext cx="6649236" cy="4429125"/>
          </a:xfrm>
          <a:prstGeom prst="rect">
            <a:avLst/>
          </a:prstGeom>
        </p:spPr>
      </p:pic>
      <p:pic>
        <p:nvPicPr>
          <p:cNvPr id="3" name="Picture 2">
            <a:extLst>
              <a:ext uri="{FF2B5EF4-FFF2-40B4-BE49-F238E27FC236}">
                <a16:creationId xmlns:a16="http://schemas.microsoft.com/office/drawing/2014/main" id="{5E1C64A7-4EEF-4221-9B5B-F458AA056966}"/>
              </a:ext>
            </a:extLst>
          </p:cNvPr>
          <p:cNvPicPr>
            <a:picLocks noChangeAspect="1"/>
          </p:cNvPicPr>
          <p:nvPr/>
        </p:nvPicPr>
        <p:blipFill rotWithShape="1">
          <a:blip r:embed="rId3"/>
          <a:srcRect l="23816" t="26944" r="9156" b="18889"/>
          <a:stretch/>
        </p:blipFill>
        <p:spPr>
          <a:xfrm>
            <a:off x="5603531" y="2741518"/>
            <a:ext cx="6315076" cy="3714750"/>
          </a:xfrm>
          <a:prstGeom prst="rect">
            <a:avLst/>
          </a:prstGeom>
        </p:spPr>
      </p:pic>
    </p:spTree>
    <p:extLst>
      <p:ext uri="{BB962C8B-B14F-4D97-AF65-F5344CB8AC3E}">
        <p14:creationId xmlns:p14="http://schemas.microsoft.com/office/powerpoint/2010/main" val="3801623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Testing Results</a:t>
            </a:r>
          </a:p>
        </p:txBody>
      </p:sp>
    </p:spTree>
    <p:extLst>
      <p:ext uri="{BB962C8B-B14F-4D97-AF65-F5344CB8AC3E}">
        <p14:creationId xmlns:p14="http://schemas.microsoft.com/office/powerpoint/2010/main" val="3311308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All 3 Model Test Results</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2802332"/>
          </a:xfrm>
          <a:prstGeom prst="rect">
            <a:avLst/>
          </a:prstGeom>
          <a:noFill/>
        </p:spPr>
        <p:txBody>
          <a:bodyPr wrap="square" rtlCol="0">
            <a:noAutofit/>
          </a:bodyPr>
          <a:lstStyle/>
          <a:p>
            <a:r>
              <a:rPr lang="en-US" sz="1600" dirty="0"/>
              <a:t>I chose 3 slides 002, 075 and 101 randomly from the dataset and set aside all patches for these to be used for testing.  I used the evaluate method to get the test loss and accuracy and then also found the AUC for each.</a:t>
            </a:r>
          </a:p>
          <a:p>
            <a:endParaRPr lang="en-US" sz="1600" dirty="0"/>
          </a:p>
          <a:p>
            <a:r>
              <a:rPr lang="en-US" sz="1600" dirty="0"/>
              <a:t>The InceptionV3 model looks like it does best overall.  I then used this model for my heatmapping.</a:t>
            </a:r>
          </a:p>
          <a:p>
            <a:endParaRPr lang="en-US" sz="1600" dirty="0"/>
          </a:p>
          <a:p>
            <a:endParaRPr lang="en-US" sz="1600" dirty="0"/>
          </a:p>
        </p:txBody>
      </p:sp>
      <p:graphicFrame>
        <p:nvGraphicFramePr>
          <p:cNvPr id="2" name="Table 1">
            <a:extLst>
              <a:ext uri="{FF2B5EF4-FFF2-40B4-BE49-F238E27FC236}">
                <a16:creationId xmlns:a16="http://schemas.microsoft.com/office/drawing/2014/main" id="{4C9999BD-248E-489D-B3F9-9B1ECF2C9552}"/>
              </a:ext>
            </a:extLst>
          </p:cNvPr>
          <p:cNvGraphicFramePr>
            <a:graphicFrameLocks noGrp="1"/>
          </p:cNvGraphicFramePr>
          <p:nvPr>
            <p:extLst>
              <p:ext uri="{D42A27DB-BD31-4B8C-83A1-F6EECF244321}">
                <p14:modId xmlns:p14="http://schemas.microsoft.com/office/powerpoint/2010/main" val="382170490"/>
              </p:ext>
            </p:extLst>
          </p:nvPr>
        </p:nvGraphicFramePr>
        <p:xfrm>
          <a:off x="1228725" y="3679115"/>
          <a:ext cx="9039228" cy="1463040"/>
        </p:xfrm>
        <a:graphic>
          <a:graphicData uri="http://schemas.openxmlformats.org/drawingml/2006/table">
            <a:tbl>
              <a:tblPr>
                <a:tableStyleId>{9DCAF9ED-07DC-4A11-8D7F-57B35C25682E}</a:tableStyleId>
              </a:tblPr>
              <a:tblGrid>
                <a:gridCol w="2259807">
                  <a:extLst>
                    <a:ext uri="{9D8B030D-6E8A-4147-A177-3AD203B41FA5}">
                      <a16:colId xmlns:a16="http://schemas.microsoft.com/office/drawing/2014/main" val="987827749"/>
                    </a:ext>
                  </a:extLst>
                </a:gridCol>
                <a:gridCol w="2259807">
                  <a:extLst>
                    <a:ext uri="{9D8B030D-6E8A-4147-A177-3AD203B41FA5}">
                      <a16:colId xmlns:a16="http://schemas.microsoft.com/office/drawing/2014/main" val="2339273223"/>
                    </a:ext>
                  </a:extLst>
                </a:gridCol>
                <a:gridCol w="2259807">
                  <a:extLst>
                    <a:ext uri="{9D8B030D-6E8A-4147-A177-3AD203B41FA5}">
                      <a16:colId xmlns:a16="http://schemas.microsoft.com/office/drawing/2014/main" val="946776837"/>
                    </a:ext>
                  </a:extLst>
                </a:gridCol>
                <a:gridCol w="2259807">
                  <a:extLst>
                    <a:ext uri="{9D8B030D-6E8A-4147-A177-3AD203B41FA5}">
                      <a16:colId xmlns:a16="http://schemas.microsoft.com/office/drawing/2014/main" val="1007485910"/>
                    </a:ext>
                  </a:extLst>
                </a:gridCol>
              </a:tblGrid>
              <a:tr h="365760">
                <a:tc>
                  <a:txBody>
                    <a:bodyPr/>
                    <a:lstStyle/>
                    <a:p>
                      <a:pPr fontAlgn="ctr"/>
                      <a:r>
                        <a:rPr lang="en-US" sz="1800" b="1" dirty="0">
                          <a:solidFill>
                            <a:schemeClr val="bg1"/>
                          </a:solidFill>
                          <a:effectLst/>
                        </a:rPr>
                        <a:t>Model</a:t>
                      </a:r>
                    </a:p>
                  </a:txBody>
                  <a:tcPr anchor="ctr">
                    <a:solidFill>
                      <a:schemeClr val="accent1"/>
                    </a:solidFill>
                  </a:tcPr>
                </a:tc>
                <a:tc>
                  <a:txBody>
                    <a:bodyPr/>
                    <a:lstStyle/>
                    <a:p>
                      <a:pPr algn="r" fontAlgn="ctr"/>
                      <a:r>
                        <a:rPr lang="en-US" sz="1800" b="1" dirty="0">
                          <a:solidFill>
                            <a:schemeClr val="bg1"/>
                          </a:solidFill>
                          <a:effectLst/>
                        </a:rPr>
                        <a:t>Test Loss</a:t>
                      </a:r>
                    </a:p>
                  </a:txBody>
                  <a:tcPr anchor="ctr">
                    <a:solidFill>
                      <a:schemeClr val="accent1"/>
                    </a:solidFill>
                  </a:tcPr>
                </a:tc>
                <a:tc>
                  <a:txBody>
                    <a:bodyPr/>
                    <a:lstStyle/>
                    <a:p>
                      <a:pPr algn="r" fontAlgn="ctr"/>
                      <a:r>
                        <a:rPr lang="en-US" sz="1800" b="1" dirty="0">
                          <a:solidFill>
                            <a:schemeClr val="bg1"/>
                          </a:solidFill>
                          <a:effectLst/>
                        </a:rPr>
                        <a:t>Test Accuracy</a:t>
                      </a:r>
                    </a:p>
                  </a:txBody>
                  <a:tcPr anchor="ctr">
                    <a:solidFill>
                      <a:schemeClr val="accent1"/>
                    </a:solidFill>
                  </a:tcPr>
                </a:tc>
                <a:tc>
                  <a:txBody>
                    <a:bodyPr/>
                    <a:lstStyle/>
                    <a:p>
                      <a:pPr algn="r" fontAlgn="ctr"/>
                      <a:r>
                        <a:rPr lang="en-US" sz="1800" b="1" dirty="0">
                          <a:solidFill>
                            <a:schemeClr val="bg1"/>
                          </a:solidFill>
                          <a:effectLst/>
                        </a:rPr>
                        <a:t>AUC</a:t>
                      </a:r>
                    </a:p>
                  </a:txBody>
                  <a:tcPr anchor="ctr">
                    <a:solidFill>
                      <a:schemeClr val="accent1"/>
                    </a:solidFill>
                  </a:tcPr>
                </a:tc>
                <a:extLst>
                  <a:ext uri="{0D108BD9-81ED-4DB2-BD59-A6C34878D82A}">
                    <a16:rowId xmlns:a16="http://schemas.microsoft.com/office/drawing/2014/main" val="1368886819"/>
                  </a:ext>
                </a:extLst>
              </a:tr>
              <a:tr h="365760">
                <a:tc>
                  <a:txBody>
                    <a:bodyPr/>
                    <a:lstStyle/>
                    <a:p>
                      <a:pPr fontAlgn="ctr"/>
                      <a:r>
                        <a:rPr lang="en-US" sz="1800">
                          <a:effectLst/>
                        </a:rPr>
                        <a:t>Model1 - Basic DNN</a:t>
                      </a:r>
                    </a:p>
                  </a:txBody>
                  <a:tcPr anchor="ctr"/>
                </a:tc>
                <a:tc>
                  <a:txBody>
                    <a:bodyPr/>
                    <a:lstStyle/>
                    <a:p>
                      <a:pPr algn="r" fontAlgn="ctr"/>
                      <a:r>
                        <a:rPr lang="en-US" sz="1800" dirty="0">
                          <a:effectLst/>
                        </a:rPr>
                        <a:t>0.573266</a:t>
                      </a:r>
                    </a:p>
                  </a:txBody>
                  <a:tcPr anchor="ctr"/>
                </a:tc>
                <a:tc>
                  <a:txBody>
                    <a:bodyPr/>
                    <a:lstStyle/>
                    <a:p>
                      <a:pPr algn="r" fontAlgn="ctr"/>
                      <a:r>
                        <a:rPr lang="en-US" sz="1800">
                          <a:effectLst/>
                        </a:rPr>
                        <a:t>0.736721</a:t>
                      </a:r>
                    </a:p>
                  </a:txBody>
                  <a:tcPr anchor="ctr"/>
                </a:tc>
                <a:tc>
                  <a:txBody>
                    <a:bodyPr/>
                    <a:lstStyle/>
                    <a:p>
                      <a:pPr algn="r" fontAlgn="ctr"/>
                      <a:r>
                        <a:rPr lang="en-US" sz="1800">
                          <a:effectLst/>
                        </a:rPr>
                        <a:t>0.796703</a:t>
                      </a:r>
                    </a:p>
                  </a:txBody>
                  <a:tcPr anchor="ctr"/>
                </a:tc>
                <a:extLst>
                  <a:ext uri="{0D108BD9-81ED-4DB2-BD59-A6C34878D82A}">
                    <a16:rowId xmlns:a16="http://schemas.microsoft.com/office/drawing/2014/main" val="2011107537"/>
                  </a:ext>
                </a:extLst>
              </a:tr>
              <a:tr h="365760">
                <a:tc>
                  <a:txBody>
                    <a:bodyPr/>
                    <a:lstStyle/>
                    <a:p>
                      <a:pPr fontAlgn="ctr"/>
                      <a:r>
                        <a:rPr lang="en-US" sz="1800">
                          <a:effectLst/>
                        </a:rPr>
                        <a:t>Model2 - Initial CNN</a:t>
                      </a:r>
                    </a:p>
                  </a:txBody>
                  <a:tcPr anchor="ctr"/>
                </a:tc>
                <a:tc>
                  <a:txBody>
                    <a:bodyPr/>
                    <a:lstStyle/>
                    <a:p>
                      <a:pPr algn="r" fontAlgn="ctr"/>
                      <a:r>
                        <a:rPr lang="en-US" sz="1800">
                          <a:effectLst/>
                        </a:rPr>
                        <a:t>0.363711</a:t>
                      </a:r>
                    </a:p>
                  </a:txBody>
                  <a:tcPr anchor="ctr"/>
                </a:tc>
                <a:tc>
                  <a:txBody>
                    <a:bodyPr/>
                    <a:lstStyle/>
                    <a:p>
                      <a:pPr algn="r" fontAlgn="ctr"/>
                      <a:r>
                        <a:rPr lang="en-US" sz="1800">
                          <a:effectLst/>
                        </a:rPr>
                        <a:t>0.826923</a:t>
                      </a:r>
                    </a:p>
                  </a:txBody>
                  <a:tcPr anchor="ctr"/>
                </a:tc>
                <a:tc>
                  <a:txBody>
                    <a:bodyPr/>
                    <a:lstStyle/>
                    <a:p>
                      <a:pPr algn="r" fontAlgn="ctr"/>
                      <a:r>
                        <a:rPr lang="en-US" sz="1800">
                          <a:effectLst/>
                        </a:rPr>
                        <a:t>0.869063</a:t>
                      </a:r>
                    </a:p>
                  </a:txBody>
                  <a:tcPr anchor="ctr"/>
                </a:tc>
                <a:extLst>
                  <a:ext uri="{0D108BD9-81ED-4DB2-BD59-A6C34878D82A}">
                    <a16:rowId xmlns:a16="http://schemas.microsoft.com/office/drawing/2014/main" val="1815795288"/>
                  </a:ext>
                </a:extLst>
              </a:tr>
              <a:tr h="365760">
                <a:tc>
                  <a:txBody>
                    <a:bodyPr/>
                    <a:lstStyle/>
                    <a:p>
                      <a:pPr fontAlgn="ctr"/>
                      <a:r>
                        <a:rPr lang="en-US" sz="1800">
                          <a:effectLst/>
                        </a:rPr>
                        <a:t>Model3 - InceptionV3</a:t>
                      </a:r>
                    </a:p>
                  </a:txBody>
                  <a:tcPr anchor="ctr"/>
                </a:tc>
                <a:tc>
                  <a:txBody>
                    <a:bodyPr/>
                    <a:lstStyle/>
                    <a:p>
                      <a:pPr algn="r" fontAlgn="ctr"/>
                      <a:r>
                        <a:rPr lang="en-US" sz="1800">
                          <a:effectLst/>
                        </a:rPr>
                        <a:t>0.240251</a:t>
                      </a:r>
                    </a:p>
                  </a:txBody>
                  <a:tcPr anchor="ctr"/>
                </a:tc>
                <a:tc>
                  <a:txBody>
                    <a:bodyPr/>
                    <a:lstStyle/>
                    <a:p>
                      <a:pPr algn="r" fontAlgn="ctr"/>
                      <a:r>
                        <a:rPr lang="en-US" sz="1800">
                          <a:effectLst/>
                        </a:rPr>
                        <a:t>0.929487</a:t>
                      </a:r>
                    </a:p>
                  </a:txBody>
                  <a:tcPr anchor="ctr"/>
                </a:tc>
                <a:tc>
                  <a:txBody>
                    <a:bodyPr/>
                    <a:lstStyle/>
                    <a:p>
                      <a:pPr algn="r" fontAlgn="ctr"/>
                      <a:r>
                        <a:rPr lang="en-US" sz="1800" dirty="0">
                          <a:effectLst/>
                        </a:rPr>
                        <a:t>0.840027</a:t>
                      </a:r>
                    </a:p>
                  </a:txBody>
                  <a:tcPr anchor="ctr"/>
                </a:tc>
                <a:extLst>
                  <a:ext uri="{0D108BD9-81ED-4DB2-BD59-A6C34878D82A}">
                    <a16:rowId xmlns:a16="http://schemas.microsoft.com/office/drawing/2014/main" val="82449825"/>
                  </a:ext>
                </a:extLst>
              </a:tr>
            </a:tbl>
          </a:graphicData>
        </a:graphic>
      </p:graphicFrame>
    </p:spTree>
    <p:extLst>
      <p:ext uri="{BB962C8B-B14F-4D97-AF65-F5344CB8AC3E}">
        <p14:creationId xmlns:p14="http://schemas.microsoft.com/office/powerpoint/2010/main" val="3673531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D403-2F80-4EDC-91D9-938834F30B97}"/>
              </a:ext>
            </a:extLst>
          </p:cNvPr>
          <p:cNvSpPr>
            <a:spLocks noGrp="1"/>
          </p:cNvSpPr>
          <p:nvPr>
            <p:ph type="title"/>
          </p:nvPr>
        </p:nvSpPr>
        <p:spPr/>
        <p:txBody>
          <a:bodyPr/>
          <a:lstStyle/>
          <a:p>
            <a:r>
              <a:rPr lang="en-US" dirty="0"/>
              <a:t>Model 3 – Heatmap 002</a:t>
            </a:r>
          </a:p>
        </p:txBody>
      </p:sp>
      <p:sp>
        <p:nvSpPr>
          <p:cNvPr id="3" name="TextBox 2">
            <a:extLst>
              <a:ext uri="{FF2B5EF4-FFF2-40B4-BE49-F238E27FC236}">
                <a16:creationId xmlns:a16="http://schemas.microsoft.com/office/drawing/2014/main" id="{E09A3C9B-F69E-453F-9254-E59FE15AC137}"/>
              </a:ext>
            </a:extLst>
          </p:cNvPr>
          <p:cNvSpPr txBox="1"/>
          <p:nvPr/>
        </p:nvSpPr>
        <p:spPr>
          <a:xfrm>
            <a:off x="435318" y="1617828"/>
            <a:ext cx="11120579" cy="849147"/>
          </a:xfrm>
          <a:prstGeom prst="rect">
            <a:avLst/>
          </a:prstGeom>
          <a:noFill/>
        </p:spPr>
        <p:txBody>
          <a:bodyPr wrap="square" rtlCol="0">
            <a:noAutofit/>
          </a:bodyPr>
          <a:lstStyle/>
          <a:p>
            <a:r>
              <a:rPr lang="en-US" sz="1600" dirty="0"/>
              <a:t>To create the heatmap, I superimposed the prediction of the patches over the slides and gave them different colors based on prediction.  Since 0 = cancer and 1 = no cancer, anything that was &lt;= .5 has a color.  Yellow is lower chance cancer, where red is higher chance.  This is not a good test since it only had 2 patches with cancer, but it was randomly chosen.</a:t>
            </a:r>
          </a:p>
          <a:p>
            <a:endParaRPr lang="en-US" sz="1600" dirty="0"/>
          </a:p>
          <a:p>
            <a:endParaRPr lang="en-US" sz="1600" dirty="0"/>
          </a:p>
        </p:txBody>
      </p:sp>
      <p:sp>
        <p:nvSpPr>
          <p:cNvPr id="6" name="TextBox 5">
            <a:extLst>
              <a:ext uri="{FF2B5EF4-FFF2-40B4-BE49-F238E27FC236}">
                <a16:creationId xmlns:a16="http://schemas.microsoft.com/office/drawing/2014/main" id="{4C543B44-5FB6-4DF8-85EA-27B138327F4B}"/>
              </a:ext>
            </a:extLst>
          </p:cNvPr>
          <p:cNvSpPr txBox="1"/>
          <p:nvPr/>
        </p:nvSpPr>
        <p:spPr>
          <a:xfrm>
            <a:off x="2568917" y="5978010"/>
            <a:ext cx="885825" cy="369332"/>
          </a:xfrm>
          <a:prstGeom prst="rect">
            <a:avLst/>
          </a:prstGeom>
          <a:noFill/>
        </p:spPr>
        <p:txBody>
          <a:bodyPr wrap="square" rtlCol="0">
            <a:spAutoFit/>
          </a:bodyPr>
          <a:lstStyle/>
          <a:p>
            <a:r>
              <a:rPr lang="en-US" dirty="0"/>
              <a:t>Actual</a:t>
            </a:r>
          </a:p>
        </p:txBody>
      </p:sp>
      <p:sp>
        <p:nvSpPr>
          <p:cNvPr id="7" name="TextBox 6">
            <a:extLst>
              <a:ext uri="{FF2B5EF4-FFF2-40B4-BE49-F238E27FC236}">
                <a16:creationId xmlns:a16="http://schemas.microsoft.com/office/drawing/2014/main" id="{4FBE43FD-A758-41FE-8895-86B3286CC9CF}"/>
              </a:ext>
            </a:extLst>
          </p:cNvPr>
          <p:cNvSpPr txBox="1"/>
          <p:nvPr/>
        </p:nvSpPr>
        <p:spPr>
          <a:xfrm>
            <a:off x="7941017" y="5983845"/>
            <a:ext cx="2222158" cy="369332"/>
          </a:xfrm>
          <a:prstGeom prst="rect">
            <a:avLst/>
          </a:prstGeom>
          <a:noFill/>
        </p:spPr>
        <p:txBody>
          <a:bodyPr wrap="square" rtlCol="0">
            <a:spAutoFit/>
          </a:bodyPr>
          <a:lstStyle/>
          <a:p>
            <a:r>
              <a:rPr lang="en-US" dirty="0"/>
              <a:t>Prediction Heatmap</a:t>
            </a:r>
          </a:p>
        </p:txBody>
      </p:sp>
      <p:pic>
        <p:nvPicPr>
          <p:cNvPr id="8" name="Picture 7">
            <a:extLst>
              <a:ext uri="{FF2B5EF4-FFF2-40B4-BE49-F238E27FC236}">
                <a16:creationId xmlns:a16="http://schemas.microsoft.com/office/drawing/2014/main" id="{8424EEA5-ECF5-4171-BB05-1EF89A68CB11}"/>
              </a:ext>
            </a:extLst>
          </p:cNvPr>
          <p:cNvPicPr>
            <a:picLocks noChangeAspect="1"/>
          </p:cNvPicPr>
          <p:nvPr/>
        </p:nvPicPr>
        <p:blipFill rotWithShape="1">
          <a:blip r:embed="rId2"/>
          <a:srcRect l="26950" t="15000" r="43530" b="10281"/>
          <a:stretch/>
        </p:blipFill>
        <p:spPr>
          <a:xfrm rot="16200000">
            <a:off x="1781175" y="1733550"/>
            <a:ext cx="2781300" cy="5124176"/>
          </a:xfrm>
          <a:prstGeom prst="rect">
            <a:avLst/>
          </a:prstGeom>
        </p:spPr>
      </p:pic>
      <p:pic>
        <p:nvPicPr>
          <p:cNvPr id="10" name="Picture 9">
            <a:extLst>
              <a:ext uri="{FF2B5EF4-FFF2-40B4-BE49-F238E27FC236}">
                <a16:creationId xmlns:a16="http://schemas.microsoft.com/office/drawing/2014/main" id="{FF2C7A2D-C087-484F-8882-CE45181DC4FE}"/>
              </a:ext>
            </a:extLst>
          </p:cNvPr>
          <p:cNvPicPr>
            <a:picLocks noChangeAspect="1"/>
          </p:cNvPicPr>
          <p:nvPr/>
        </p:nvPicPr>
        <p:blipFill rotWithShape="1">
          <a:blip r:embed="rId3"/>
          <a:srcRect l="24726" t="17085" r="46157" b="8472"/>
          <a:stretch/>
        </p:blipFill>
        <p:spPr>
          <a:xfrm rot="16200000">
            <a:off x="7429502" y="1672777"/>
            <a:ext cx="2743338" cy="5105265"/>
          </a:xfrm>
          <a:prstGeom prst="rect">
            <a:avLst/>
          </a:prstGeom>
        </p:spPr>
      </p:pic>
    </p:spTree>
    <p:extLst>
      <p:ext uri="{BB962C8B-B14F-4D97-AF65-F5344CB8AC3E}">
        <p14:creationId xmlns:p14="http://schemas.microsoft.com/office/powerpoint/2010/main" val="3284296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D403-2F80-4EDC-91D9-938834F30B97}"/>
              </a:ext>
            </a:extLst>
          </p:cNvPr>
          <p:cNvSpPr>
            <a:spLocks noGrp="1"/>
          </p:cNvSpPr>
          <p:nvPr>
            <p:ph type="title"/>
          </p:nvPr>
        </p:nvSpPr>
        <p:spPr/>
        <p:txBody>
          <a:bodyPr/>
          <a:lstStyle/>
          <a:p>
            <a:r>
              <a:rPr lang="en-US" dirty="0"/>
              <a:t>Model 3 – Heatmap 075</a:t>
            </a:r>
          </a:p>
        </p:txBody>
      </p:sp>
      <p:sp>
        <p:nvSpPr>
          <p:cNvPr id="3" name="TextBox 2">
            <a:extLst>
              <a:ext uri="{FF2B5EF4-FFF2-40B4-BE49-F238E27FC236}">
                <a16:creationId xmlns:a16="http://schemas.microsoft.com/office/drawing/2014/main" id="{E09A3C9B-F69E-453F-9254-E59FE15AC137}"/>
              </a:ext>
            </a:extLst>
          </p:cNvPr>
          <p:cNvSpPr txBox="1"/>
          <p:nvPr/>
        </p:nvSpPr>
        <p:spPr>
          <a:xfrm>
            <a:off x="435318" y="1532103"/>
            <a:ext cx="11120579" cy="849147"/>
          </a:xfrm>
          <a:prstGeom prst="rect">
            <a:avLst/>
          </a:prstGeom>
          <a:noFill/>
        </p:spPr>
        <p:txBody>
          <a:bodyPr wrap="square" rtlCol="0">
            <a:noAutofit/>
          </a:bodyPr>
          <a:lstStyle/>
          <a:p>
            <a:r>
              <a:rPr lang="en-US" sz="1600" dirty="0"/>
              <a:t>To create the heatmap, I superimposed the prediction of the patches over the slides and gave them different colors based on prediction.  Since 0 = cancer and 1 = no cancer, anything that was &lt;= .5 has a color.  Yellow is lower chance cancer, where red is higher chance.</a:t>
            </a:r>
          </a:p>
          <a:p>
            <a:endParaRPr lang="en-US" sz="1600" dirty="0"/>
          </a:p>
          <a:p>
            <a:endParaRPr lang="en-US" sz="1600" dirty="0"/>
          </a:p>
        </p:txBody>
      </p:sp>
      <p:sp>
        <p:nvSpPr>
          <p:cNvPr id="6" name="TextBox 5">
            <a:extLst>
              <a:ext uri="{FF2B5EF4-FFF2-40B4-BE49-F238E27FC236}">
                <a16:creationId xmlns:a16="http://schemas.microsoft.com/office/drawing/2014/main" id="{4C543B44-5FB6-4DF8-85EA-27B138327F4B}"/>
              </a:ext>
            </a:extLst>
          </p:cNvPr>
          <p:cNvSpPr txBox="1"/>
          <p:nvPr/>
        </p:nvSpPr>
        <p:spPr>
          <a:xfrm>
            <a:off x="2622720" y="6250341"/>
            <a:ext cx="885825" cy="369332"/>
          </a:xfrm>
          <a:prstGeom prst="rect">
            <a:avLst/>
          </a:prstGeom>
          <a:noFill/>
        </p:spPr>
        <p:txBody>
          <a:bodyPr wrap="square" rtlCol="0">
            <a:spAutoFit/>
          </a:bodyPr>
          <a:lstStyle/>
          <a:p>
            <a:r>
              <a:rPr lang="en-US" dirty="0"/>
              <a:t>Actual</a:t>
            </a:r>
          </a:p>
        </p:txBody>
      </p:sp>
      <p:sp>
        <p:nvSpPr>
          <p:cNvPr id="7" name="TextBox 6">
            <a:extLst>
              <a:ext uri="{FF2B5EF4-FFF2-40B4-BE49-F238E27FC236}">
                <a16:creationId xmlns:a16="http://schemas.microsoft.com/office/drawing/2014/main" id="{4FBE43FD-A758-41FE-8895-86B3286CC9CF}"/>
              </a:ext>
            </a:extLst>
          </p:cNvPr>
          <p:cNvSpPr txBox="1"/>
          <p:nvPr/>
        </p:nvSpPr>
        <p:spPr>
          <a:xfrm>
            <a:off x="7721942" y="6250341"/>
            <a:ext cx="2222158" cy="369332"/>
          </a:xfrm>
          <a:prstGeom prst="rect">
            <a:avLst/>
          </a:prstGeom>
          <a:noFill/>
        </p:spPr>
        <p:txBody>
          <a:bodyPr wrap="square" rtlCol="0">
            <a:spAutoFit/>
          </a:bodyPr>
          <a:lstStyle/>
          <a:p>
            <a:r>
              <a:rPr lang="en-US" dirty="0"/>
              <a:t>Prediction Heatmap</a:t>
            </a:r>
          </a:p>
        </p:txBody>
      </p:sp>
      <p:pic>
        <p:nvPicPr>
          <p:cNvPr id="10" name="Picture 9">
            <a:extLst>
              <a:ext uri="{FF2B5EF4-FFF2-40B4-BE49-F238E27FC236}">
                <a16:creationId xmlns:a16="http://schemas.microsoft.com/office/drawing/2014/main" id="{B8274F34-EB21-4303-837E-376F5D041F4B}"/>
              </a:ext>
            </a:extLst>
          </p:cNvPr>
          <p:cNvPicPr>
            <a:picLocks noChangeAspect="1"/>
          </p:cNvPicPr>
          <p:nvPr/>
        </p:nvPicPr>
        <p:blipFill rotWithShape="1">
          <a:blip r:embed="rId2"/>
          <a:srcRect l="24119" t="19608" r="18255" b="12639"/>
          <a:stretch/>
        </p:blipFill>
        <p:spPr>
          <a:xfrm>
            <a:off x="931303" y="2499818"/>
            <a:ext cx="4191000" cy="3586787"/>
          </a:xfrm>
          <a:prstGeom prst="rect">
            <a:avLst/>
          </a:prstGeom>
        </p:spPr>
      </p:pic>
      <p:pic>
        <p:nvPicPr>
          <p:cNvPr id="11" name="Picture 10">
            <a:extLst>
              <a:ext uri="{FF2B5EF4-FFF2-40B4-BE49-F238E27FC236}">
                <a16:creationId xmlns:a16="http://schemas.microsoft.com/office/drawing/2014/main" id="{08338F1F-CFE3-4C56-ABD3-1B00B03BB80C}"/>
              </a:ext>
            </a:extLst>
          </p:cNvPr>
          <p:cNvPicPr>
            <a:picLocks noChangeAspect="1"/>
          </p:cNvPicPr>
          <p:nvPr/>
        </p:nvPicPr>
        <p:blipFill rotWithShape="1">
          <a:blip r:embed="rId3"/>
          <a:srcRect l="24625" t="25138" r="18458" b="7362"/>
          <a:stretch/>
        </p:blipFill>
        <p:spPr>
          <a:xfrm>
            <a:off x="6496050" y="2535068"/>
            <a:ext cx="4191000" cy="3617808"/>
          </a:xfrm>
          <a:prstGeom prst="rect">
            <a:avLst/>
          </a:prstGeom>
        </p:spPr>
      </p:pic>
    </p:spTree>
    <p:extLst>
      <p:ext uri="{BB962C8B-B14F-4D97-AF65-F5344CB8AC3E}">
        <p14:creationId xmlns:p14="http://schemas.microsoft.com/office/powerpoint/2010/main" val="924469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AB14396-2C10-4682-B4A9-4C846FFB03B1}"/>
              </a:ext>
            </a:extLst>
          </p:cNvPr>
          <p:cNvSpPr>
            <a:spLocks noGrp="1"/>
          </p:cNvSpPr>
          <p:nvPr>
            <p:ph type="title"/>
          </p:nvPr>
        </p:nvSpPr>
        <p:spPr/>
        <p:txBody>
          <a:bodyPr/>
          <a:lstStyle/>
          <a:p>
            <a:r>
              <a:rPr lang="en-US" dirty="0"/>
              <a:t>Agenda</a:t>
            </a:r>
          </a:p>
        </p:txBody>
      </p:sp>
      <p:sp>
        <p:nvSpPr>
          <p:cNvPr id="8" name="Content Placeholder 7">
            <a:extLst>
              <a:ext uri="{FF2B5EF4-FFF2-40B4-BE49-F238E27FC236}">
                <a16:creationId xmlns:a16="http://schemas.microsoft.com/office/drawing/2014/main" id="{DC8B8710-9958-449C-9F82-7649584FE727}"/>
              </a:ext>
            </a:extLst>
          </p:cNvPr>
          <p:cNvSpPr>
            <a:spLocks noGrp="1"/>
          </p:cNvSpPr>
          <p:nvPr>
            <p:ph idx="1"/>
          </p:nvPr>
        </p:nvSpPr>
        <p:spPr>
          <a:xfrm>
            <a:off x="581192" y="2380058"/>
            <a:ext cx="11029615" cy="3678303"/>
          </a:xfrm>
        </p:spPr>
        <p:txBody>
          <a:bodyPr>
            <a:normAutofit fontScale="92500" lnSpcReduction="10000"/>
          </a:bodyPr>
          <a:lstStyle/>
          <a:p>
            <a:r>
              <a:rPr lang="en-US" sz="2800" dirty="0"/>
              <a:t>About the project</a:t>
            </a:r>
          </a:p>
          <a:p>
            <a:r>
              <a:rPr lang="en-US" sz="2800" dirty="0"/>
              <a:t>Data Samples</a:t>
            </a:r>
          </a:p>
          <a:p>
            <a:r>
              <a:rPr lang="en-US" sz="2800" dirty="0"/>
              <a:t>Data Preprocessing</a:t>
            </a:r>
          </a:p>
          <a:p>
            <a:r>
              <a:rPr lang="en-US" sz="2800" dirty="0"/>
              <a:t>Modeling</a:t>
            </a:r>
          </a:p>
          <a:p>
            <a:r>
              <a:rPr lang="en-US" sz="2800" dirty="0"/>
              <a:t>Test Results</a:t>
            </a:r>
          </a:p>
          <a:p>
            <a:r>
              <a:rPr lang="en-US" sz="2800" dirty="0"/>
              <a:t>Conclusion</a:t>
            </a:r>
          </a:p>
          <a:p>
            <a:r>
              <a:rPr lang="en-US" sz="2800" dirty="0"/>
              <a:t>How to improve?</a:t>
            </a:r>
          </a:p>
        </p:txBody>
      </p:sp>
    </p:spTree>
    <p:extLst>
      <p:ext uri="{BB962C8B-B14F-4D97-AF65-F5344CB8AC3E}">
        <p14:creationId xmlns:p14="http://schemas.microsoft.com/office/powerpoint/2010/main" val="2279884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D403-2F80-4EDC-91D9-938834F30B97}"/>
              </a:ext>
            </a:extLst>
          </p:cNvPr>
          <p:cNvSpPr>
            <a:spLocks noGrp="1"/>
          </p:cNvSpPr>
          <p:nvPr>
            <p:ph type="title"/>
          </p:nvPr>
        </p:nvSpPr>
        <p:spPr/>
        <p:txBody>
          <a:bodyPr/>
          <a:lstStyle/>
          <a:p>
            <a:r>
              <a:rPr lang="en-US" dirty="0"/>
              <a:t>Model 3 – Heatmap 101</a:t>
            </a:r>
          </a:p>
        </p:txBody>
      </p:sp>
      <p:sp>
        <p:nvSpPr>
          <p:cNvPr id="3" name="TextBox 2">
            <a:extLst>
              <a:ext uri="{FF2B5EF4-FFF2-40B4-BE49-F238E27FC236}">
                <a16:creationId xmlns:a16="http://schemas.microsoft.com/office/drawing/2014/main" id="{E09A3C9B-F69E-453F-9254-E59FE15AC137}"/>
              </a:ext>
            </a:extLst>
          </p:cNvPr>
          <p:cNvSpPr txBox="1"/>
          <p:nvPr/>
        </p:nvSpPr>
        <p:spPr>
          <a:xfrm>
            <a:off x="435318" y="1617828"/>
            <a:ext cx="11120579" cy="849147"/>
          </a:xfrm>
          <a:prstGeom prst="rect">
            <a:avLst/>
          </a:prstGeom>
          <a:noFill/>
        </p:spPr>
        <p:txBody>
          <a:bodyPr wrap="square" rtlCol="0">
            <a:noAutofit/>
          </a:bodyPr>
          <a:lstStyle/>
          <a:p>
            <a:r>
              <a:rPr lang="en-US" sz="1600" dirty="0"/>
              <a:t>To create the heatmap, I superimposed the prediction of the patches over the slides and gave them different colors based on prediction.  Since 0 = cancer and 1 = no cancer, anything that was &lt;= .5 has a color.  Yellow is lower chance cancer, where red is higher chance.</a:t>
            </a:r>
          </a:p>
          <a:p>
            <a:endParaRPr lang="en-US" sz="1600" dirty="0"/>
          </a:p>
          <a:p>
            <a:endParaRPr lang="en-US" sz="1600" dirty="0"/>
          </a:p>
        </p:txBody>
      </p:sp>
      <p:pic>
        <p:nvPicPr>
          <p:cNvPr id="4" name="Picture 3">
            <a:extLst>
              <a:ext uri="{FF2B5EF4-FFF2-40B4-BE49-F238E27FC236}">
                <a16:creationId xmlns:a16="http://schemas.microsoft.com/office/drawing/2014/main" id="{42B169BB-12AB-46F6-8780-FB0800ED4706}"/>
              </a:ext>
            </a:extLst>
          </p:cNvPr>
          <p:cNvPicPr>
            <a:picLocks noChangeAspect="1"/>
          </p:cNvPicPr>
          <p:nvPr/>
        </p:nvPicPr>
        <p:blipFill rotWithShape="1">
          <a:blip r:embed="rId2"/>
          <a:srcRect l="24119" t="31806" r="17953" b="26111"/>
          <a:stretch/>
        </p:blipFill>
        <p:spPr>
          <a:xfrm>
            <a:off x="435318" y="2933700"/>
            <a:ext cx="5457825" cy="2886076"/>
          </a:xfrm>
          <a:prstGeom prst="rect">
            <a:avLst/>
          </a:prstGeom>
        </p:spPr>
      </p:pic>
      <p:pic>
        <p:nvPicPr>
          <p:cNvPr id="5" name="Picture 4">
            <a:extLst>
              <a:ext uri="{FF2B5EF4-FFF2-40B4-BE49-F238E27FC236}">
                <a16:creationId xmlns:a16="http://schemas.microsoft.com/office/drawing/2014/main" id="{53788205-93BD-46BB-B090-1B9F9FBDA49F}"/>
              </a:ext>
            </a:extLst>
          </p:cNvPr>
          <p:cNvPicPr>
            <a:picLocks noChangeAspect="1"/>
          </p:cNvPicPr>
          <p:nvPr/>
        </p:nvPicPr>
        <p:blipFill rotWithShape="1">
          <a:blip r:embed="rId3"/>
          <a:srcRect l="24322" t="37500" r="17750" b="20416"/>
          <a:stretch/>
        </p:blipFill>
        <p:spPr>
          <a:xfrm>
            <a:off x="6275693" y="2857500"/>
            <a:ext cx="5457825" cy="2886076"/>
          </a:xfrm>
          <a:prstGeom prst="rect">
            <a:avLst/>
          </a:prstGeom>
        </p:spPr>
      </p:pic>
      <p:sp>
        <p:nvSpPr>
          <p:cNvPr id="6" name="TextBox 5">
            <a:extLst>
              <a:ext uri="{FF2B5EF4-FFF2-40B4-BE49-F238E27FC236}">
                <a16:creationId xmlns:a16="http://schemas.microsoft.com/office/drawing/2014/main" id="{4C543B44-5FB6-4DF8-85EA-27B138327F4B}"/>
              </a:ext>
            </a:extLst>
          </p:cNvPr>
          <p:cNvSpPr txBox="1"/>
          <p:nvPr/>
        </p:nvSpPr>
        <p:spPr>
          <a:xfrm>
            <a:off x="2721317" y="5978010"/>
            <a:ext cx="885825" cy="369332"/>
          </a:xfrm>
          <a:prstGeom prst="rect">
            <a:avLst/>
          </a:prstGeom>
          <a:noFill/>
        </p:spPr>
        <p:txBody>
          <a:bodyPr wrap="square" rtlCol="0">
            <a:spAutoFit/>
          </a:bodyPr>
          <a:lstStyle/>
          <a:p>
            <a:r>
              <a:rPr lang="en-US" dirty="0"/>
              <a:t>Actual</a:t>
            </a:r>
          </a:p>
        </p:txBody>
      </p:sp>
      <p:sp>
        <p:nvSpPr>
          <p:cNvPr id="7" name="TextBox 6">
            <a:extLst>
              <a:ext uri="{FF2B5EF4-FFF2-40B4-BE49-F238E27FC236}">
                <a16:creationId xmlns:a16="http://schemas.microsoft.com/office/drawing/2014/main" id="{4FBE43FD-A758-41FE-8895-86B3286CC9CF}"/>
              </a:ext>
            </a:extLst>
          </p:cNvPr>
          <p:cNvSpPr txBox="1"/>
          <p:nvPr/>
        </p:nvSpPr>
        <p:spPr>
          <a:xfrm>
            <a:off x="7941017" y="5983845"/>
            <a:ext cx="2222158" cy="369332"/>
          </a:xfrm>
          <a:prstGeom prst="rect">
            <a:avLst/>
          </a:prstGeom>
          <a:noFill/>
        </p:spPr>
        <p:txBody>
          <a:bodyPr wrap="square" rtlCol="0">
            <a:spAutoFit/>
          </a:bodyPr>
          <a:lstStyle/>
          <a:p>
            <a:r>
              <a:rPr lang="en-US" dirty="0"/>
              <a:t>Prediction Heatmap</a:t>
            </a:r>
          </a:p>
        </p:txBody>
      </p:sp>
    </p:spTree>
    <p:extLst>
      <p:ext uri="{BB962C8B-B14F-4D97-AF65-F5344CB8AC3E}">
        <p14:creationId xmlns:p14="http://schemas.microsoft.com/office/powerpoint/2010/main" val="968498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80122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Conclusion</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2802332"/>
          </a:xfrm>
          <a:prstGeom prst="rect">
            <a:avLst/>
          </a:prstGeom>
          <a:noFill/>
        </p:spPr>
        <p:txBody>
          <a:bodyPr wrap="square" rtlCol="0">
            <a:noAutofit/>
          </a:bodyPr>
          <a:lstStyle/>
          <a:p>
            <a:r>
              <a:rPr lang="en-US" dirty="0"/>
              <a:t>Out of the 3 models I created, the InceptionV3 looks to be the best and when we started evaluating it, it did a pretty good job identifying potential cancer cells.</a:t>
            </a:r>
          </a:p>
          <a:p>
            <a:endParaRPr lang="en-US" dirty="0"/>
          </a:p>
          <a:p>
            <a:r>
              <a:rPr lang="en-US" dirty="0"/>
              <a:t>The prediction heatmaps were not bad for the model I made.  A pathologist would be able to use this to identify potential areas to revisit and pay close attention to when looking for cancer cells.  If the pathologist has gone through the slide and did not find any cancer, but the prediction heatmap showed areas of cancer, this is a good indication the doctor needs to take another look and could help prevent misdiagnosis.</a:t>
            </a:r>
          </a:p>
          <a:p>
            <a:endParaRPr lang="en-US" dirty="0"/>
          </a:p>
          <a:p>
            <a:r>
              <a:rPr lang="en-US" dirty="0"/>
              <a:t>This is a good model to start.  There are definitely areas to improve the model and really make a product out of this and sell it to medical institutions to operationalize as part of the pathologist </a:t>
            </a:r>
            <a:r>
              <a:rPr lang="en-US"/>
              <a:t>slide reviews.</a:t>
            </a:r>
            <a:endParaRPr lang="en-US" dirty="0"/>
          </a:p>
          <a:p>
            <a:endParaRPr lang="en-US" sz="1600" dirty="0"/>
          </a:p>
          <a:p>
            <a:endParaRPr lang="en-US" sz="1600" dirty="0"/>
          </a:p>
        </p:txBody>
      </p:sp>
    </p:spTree>
    <p:extLst>
      <p:ext uri="{BB962C8B-B14F-4D97-AF65-F5344CB8AC3E}">
        <p14:creationId xmlns:p14="http://schemas.microsoft.com/office/powerpoint/2010/main" val="2509603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How to Improve?</a:t>
            </a:r>
          </a:p>
        </p:txBody>
      </p:sp>
    </p:spTree>
    <p:extLst>
      <p:ext uri="{BB962C8B-B14F-4D97-AF65-F5344CB8AC3E}">
        <p14:creationId xmlns:p14="http://schemas.microsoft.com/office/powerpoint/2010/main" val="2526410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How to Improve?</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2802332"/>
          </a:xfrm>
          <a:prstGeom prst="rect">
            <a:avLst/>
          </a:prstGeom>
          <a:noFill/>
        </p:spPr>
        <p:txBody>
          <a:bodyPr wrap="square" rtlCol="0">
            <a:noAutofit/>
          </a:bodyPr>
          <a:lstStyle/>
          <a:p>
            <a:r>
              <a:rPr lang="en-US" dirty="0"/>
              <a:t>Based on what I have seen, I think the best way to improve the model is to use more zoom levels in the dataset. If I were to use a more zoomed in level for my 128x128 patches, I am sure the accuracy would improve. This would even result in more patches and would give us a bigger balanced data since we would have more cancer patches to work with.</a:t>
            </a:r>
          </a:p>
          <a:p>
            <a:endParaRPr lang="en-US" dirty="0"/>
          </a:p>
          <a:p>
            <a:r>
              <a:rPr lang="en-US" dirty="0"/>
              <a:t>Another way to improve the model is to try other training methods for the unbalanced dataset. I randomly chose certain non-cancer patches to work with since the dataset was so unbalanced and there are ways to work around that.</a:t>
            </a:r>
          </a:p>
          <a:p>
            <a:endParaRPr lang="en-US" sz="1600" dirty="0"/>
          </a:p>
          <a:p>
            <a:endParaRPr lang="en-US" sz="1600" dirty="0"/>
          </a:p>
        </p:txBody>
      </p:sp>
    </p:spTree>
    <p:extLst>
      <p:ext uri="{BB962C8B-B14F-4D97-AF65-F5344CB8AC3E}">
        <p14:creationId xmlns:p14="http://schemas.microsoft.com/office/powerpoint/2010/main" val="2462128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About the project</a:t>
            </a:r>
          </a:p>
        </p:txBody>
      </p:sp>
    </p:spTree>
    <p:extLst>
      <p:ext uri="{BB962C8B-B14F-4D97-AF65-F5344CB8AC3E}">
        <p14:creationId xmlns:p14="http://schemas.microsoft.com/office/powerpoint/2010/main" val="298729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Project Information</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767327"/>
            <a:ext cx="11120579" cy="3175733"/>
          </a:xfrm>
          <a:prstGeom prst="rect">
            <a:avLst/>
          </a:prstGeom>
          <a:noFill/>
        </p:spPr>
        <p:txBody>
          <a:bodyPr wrap="square" rtlCol="0">
            <a:noAutofit/>
          </a:bodyPr>
          <a:lstStyle/>
          <a:p>
            <a:r>
              <a:rPr lang="en-US" dirty="0"/>
              <a:t>This project focuses on improving the detection of cancer cells in pathology images.  The detection normally is conducted by a pathologist looking at magnified images and eyeballs whether certain cells are cancerous.</a:t>
            </a:r>
          </a:p>
          <a:p>
            <a:endParaRPr lang="en-US" dirty="0"/>
          </a:p>
          <a:p>
            <a:r>
              <a:rPr lang="en-US" dirty="0"/>
              <a:t>The manual mistake of a person can cause for bad diagnosis and so this project helps reduce that error rate.</a:t>
            </a:r>
          </a:p>
          <a:p>
            <a:endParaRPr lang="en-US" dirty="0"/>
          </a:p>
          <a:p>
            <a:r>
              <a:rPr lang="en-US" dirty="0"/>
              <a:t>In order to do this, we will be using Deep Learning to train a model on the CAMELYON16 dataset to help identify if areas of the images have cancer cells.</a:t>
            </a:r>
          </a:p>
          <a:p>
            <a:endParaRPr lang="en-US" dirty="0"/>
          </a:p>
          <a:p>
            <a:r>
              <a:rPr lang="en-US" dirty="0"/>
              <a:t>The CAMELYON16 dataset has images of samples taken from cancer patients and where pathologists have already identified areas where cancer cells are.  I will use this data to train, validate and test the model.</a:t>
            </a:r>
          </a:p>
        </p:txBody>
      </p:sp>
    </p:spTree>
    <p:extLst>
      <p:ext uri="{BB962C8B-B14F-4D97-AF65-F5344CB8AC3E}">
        <p14:creationId xmlns:p14="http://schemas.microsoft.com/office/powerpoint/2010/main" val="1679312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5A25CD3-4FED-443C-89C3-A5D8B2D0DB1A}"/>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362228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Preview the Dataset</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701067"/>
            <a:ext cx="11120579" cy="790343"/>
          </a:xfrm>
          <a:prstGeom prst="rect">
            <a:avLst/>
          </a:prstGeom>
          <a:noFill/>
        </p:spPr>
        <p:txBody>
          <a:bodyPr wrap="square" rtlCol="0">
            <a:noAutofit/>
          </a:bodyPr>
          <a:lstStyle/>
          <a:p>
            <a:r>
              <a:rPr lang="en-US" dirty="0"/>
              <a:t>The data consists of very large images of the sampled areas and another image that shows the areas identified as cancer.  There are also different levels of each image.  See below samples of the data for tumor_091 at level 5:</a:t>
            </a:r>
          </a:p>
        </p:txBody>
      </p:sp>
      <p:pic>
        <p:nvPicPr>
          <p:cNvPr id="2" name="Picture 1">
            <a:extLst>
              <a:ext uri="{FF2B5EF4-FFF2-40B4-BE49-F238E27FC236}">
                <a16:creationId xmlns:a16="http://schemas.microsoft.com/office/drawing/2014/main" id="{94A5A113-B72C-475D-B0EF-CA922AC7940E}"/>
              </a:ext>
            </a:extLst>
          </p:cNvPr>
          <p:cNvPicPr>
            <a:picLocks noChangeAspect="1"/>
          </p:cNvPicPr>
          <p:nvPr/>
        </p:nvPicPr>
        <p:blipFill rotWithShape="1">
          <a:blip r:embed="rId2"/>
          <a:srcRect l="25890" t="25770" r="24583" b="18261"/>
          <a:stretch/>
        </p:blipFill>
        <p:spPr>
          <a:xfrm>
            <a:off x="567838" y="2800997"/>
            <a:ext cx="3177203" cy="2698655"/>
          </a:xfrm>
          <a:prstGeom prst="rect">
            <a:avLst/>
          </a:prstGeom>
        </p:spPr>
      </p:pic>
      <p:pic>
        <p:nvPicPr>
          <p:cNvPr id="3" name="Picture 2">
            <a:extLst>
              <a:ext uri="{FF2B5EF4-FFF2-40B4-BE49-F238E27FC236}">
                <a16:creationId xmlns:a16="http://schemas.microsoft.com/office/drawing/2014/main" id="{3C17CC52-8306-4461-A02F-AD4542A55FAE}"/>
              </a:ext>
            </a:extLst>
          </p:cNvPr>
          <p:cNvPicPr>
            <a:picLocks noChangeAspect="1"/>
          </p:cNvPicPr>
          <p:nvPr/>
        </p:nvPicPr>
        <p:blipFill rotWithShape="1">
          <a:blip r:embed="rId3"/>
          <a:srcRect l="26471" t="28019" r="24728" b="15942"/>
          <a:stretch/>
        </p:blipFill>
        <p:spPr>
          <a:xfrm>
            <a:off x="4347111" y="2834519"/>
            <a:ext cx="3126718" cy="2698656"/>
          </a:xfrm>
          <a:prstGeom prst="rect">
            <a:avLst/>
          </a:prstGeom>
        </p:spPr>
      </p:pic>
      <p:pic>
        <p:nvPicPr>
          <p:cNvPr id="6" name="Picture 5">
            <a:extLst>
              <a:ext uri="{FF2B5EF4-FFF2-40B4-BE49-F238E27FC236}">
                <a16:creationId xmlns:a16="http://schemas.microsoft.com/office/drawing/2014/main" id="{4F15031F-E6FD-4502-A229-EDCB4D309AD8}"/>
              </a:ext>
            </a:extLst>
          </p:cNvPr>
          <p:cNvPicPr>
            <a:picLocks noChangeAspect="1"/>
          </p:cNvPicPr>
          <p:nvPr/>
        </p:nvPicPr>
        <p:blipFill rotWithShape="1">
          <a:blip r:embed="rId4"/>
          <a:srcRect l="26616" t="32077" r="24873" b="11691"/>
          <a:stretch/>
        </p:blipFill>
        <p:spPr>
          <a:xfrm>
            <a:off x="8234923" y="2766243"/>
            <a:ext cx="3177204" cy="2768162"/>
          </a:xfrm>
          <a:prstGeom prst="rect">
            <a:avLst/>
          </a:prstGeom>
        </p:spPr>
      </p:pic>
      <p:sp>
        <p:nvSpPr>
          <p:cNvPr id="7" name="TextBox 6">
            <a:extLst>
              <a:ext uri="{FF2B5EF4-FFF2-40B4-BE49-F238E27FC236}">
                <a16:creationId xmlns:a16="http://schemas.microsoft.com/office/drawing/2014/main" id="{A9C78F33-55F5-46B6-814E-9D5CA7C80515}"/>
              </a:ext>
            </a:extLst>
          </p:cNvPr>
          <p:cNvSpPr txBox="1"/>
          <p:nvPr/>
        </p:nvSpPr>
        <p:spPr>
          <a:xfrm>
            <a:off x="1077589" y="5729727"/>
            <a:ext cx="2092239" cy="523220"/>
          </a:xfrm>
          <a:prstGeom prst="rect">
            <a:avLst/>
          </a:prstGeom>
          <a:noFill/>
        </p:spPr>
        <p:txBody>
          <a:bodyPr wrap="none" rtlCol="0">
            <a:spAutoFit/>
          </a:bodyPr>
          <a:lstStyle/>
          <a:p>
            <a:pPr algn="ctr"/>
            <a:r>
              <a:rPr lang="en-US" sz="1400" dirty="0"/>
              <a:t>tumor_091 normal image </a:t>
            </a:r>
            <a:br>
              <a:rPr lang="en-US" sz="1400" dirty="0"/>
            </a:br>
            <a:r>
              <a:rPr lang="en-US" sz="1400" dirty="0"/>
              <a:t>with H&amp;E </a:t>
            </a:r>
          </a:p>
        </p:txBody>
      </p:sp>
      <p:sp>
        <p:nvSpPr>
          <p:cNvPr id="8" name="TextBox 7">
            <a:extLst>
              <a:ext uri="{FF2B5EF4-FFF2-40B4-BE49-F238E27FC236}">
                <a16:creationId xmlns:a16="http://schemas.microsoft.com/office/drawing/2014/main" id="{20B1CFE7-2847-4487-AE2F-76D51749E793}"/>
              </a:ext>
            </a:extLst>
          </p:cNvPr>
          <p:cNvSpPr txBox="1"/>
          <p:nvPr/>
        </p:nvSpPr>
        <p:spPr>
          <a:xfrm>
            <a:off x="4956579" y="5747765"/>
            <a:ext cx="1960794" cy="307777"/>
          </a:xfrm>
          <a:prstGeom prst="rect">
            <a:avLst/>
          </a:prstGeom>
          <a:noFill/>
        </p:spPr>
        <p:txBody>
          <a:bodyPr wrap="none" rtlCol="0">
            <a:spAutoFit/>
          </a:bodyPr>
          <a:lstStyle/>
          <a:p>
            <a:pPr algn="ctr"/>
            <a:r>
              <a:rPr lang="en-US" sz="1400" dirty="0"/>
              <a:t>tumor_091 cancer mask</a:t>
            </a:r>
          </a:p>
        </p:txBody>
      </p:sp>
      <p:sp>
        <p:nvSpPr>
          <p:cNvPr id="9" name="TextBox 8">
            <a:extLst>
              <a:ext uri="{FF2B5EF4-FFF2-40B4-BE49-F238E27FC236}">
                <a16:creationId xmlns:a16="http://schemas.microsoft.com/office/drawing/2014/main" id="{2CD10606-E271-48AF-8209-B1753BED9431}"/>
              </a:ext>
            </a:extLst>
          </p:cNvPr>
          <p:cNvSpPr txBox="1"/>
          <p:nvPr/>
        </p:nvSpPr>
        <p:spPr>
          <a:xfrm>
            <a:off x="8828438" y="5739301"/>
            <a:ext cx="2140201" cy="523220"/>
          </a:xfrm>
          <a:prstGeom prst="rect">
            <a:avLst/>
          </a:prstGeom>
          <a:noFill/>
        </p:spPr>
        <p:txBody>
          <a:bodyPr wrap="none" rtlCol="0">
            <a:spAutoFit/>
          </a:bodyPr>
          <a:lstStyle/>
          <a:p>
            <a:pPr algn="ctr"/>
            <a:r>
              <a:rPr lang="en-US" sz="1400" dirty="0"/>
              <a:t>Heatmap of cancer on the </a:t>
            </a:r>
            <a:br>
              <a:rPr lang="en-US" sz="1400" dirty="0"/>
            </a:br>
            <a:r>
              <a:rPr lang="en-US" sz="1400" dirty="0"/>
              <a:t>tumor image</a:t>
            </a:r>
          </a:p>
        </p:txBody>
      </p:sp>
    </p:spTree>
    <p:extLst>
      <p:ext uri="{BB962C8B-B14F-4D97-AF65-F5344CB8AC3E}">
        <p14:creationId xmlns:p14="http://schemas.microsoft.com/office/powerpoint/2010/main" val="2991294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Ignoring Grey Areas – Training Efficiency</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502287"/>
            <a:ext cx="11120579" cy="790343"/>
          </a:xfrm>
          <a:prstGeom prst="rect">
            <a:avLst/>
          </a:prstGeom>
          <a:noFill/>
        </p:spPr>
        <p:txBody>
          <a:bodyPr wrap="square" rtlCol="0">
            <a:noAutofit/>
          </a:bodyPr>
          <a:lstStyle/>
          <a:p>
            <a:r>
              <a:rPr lang="en-US" sz="1600" dirty="0"/>
              <a:t>As you can see the image has a lot of space that does not contain any issue.  Also, since the image is too large to train, we can use smaller patches of the images and use this opportunity to ignore the non-tissue containing patches.</a:t>
            </a:r>
          </a:p>
          <a:p>
            <a:endParaRPr lang="en-US" sz="1600" dirty="0"/>
          </a:p>
          <a:p>
            <a:r>
              <a:rPr lang="en-US" sz="1600" dirty="0"/>
              <a:t>After I slide through the image with a window of 128 x 128, I only keep the patches with 5% of tissue or more and as you can see, we get a much better set of data and remove all the grey space. </a:t>
            </a:r>
          </a:p>
        </p:txBody>
      </p:sp>
      <p:pic>
        <p:nvPicPr>
          <p:cNvPr id="2" name="Picture 1">
            <a:extLst>
              <a:ext uri="{FF2B5EF4-FFF2-40B4-BE49-F238E27FC236}">
                <a16:creationId xmlns:a16="http://schemas.microsoft.com/office/drawing/2014/main" id="{94A5A113-B72C-475D-B0EF-CA922AC7940E}"/>
              </a:ext>
            </a:extLst>
          </p:cNvPr>
          <p:cNvPicPr>
            <a:picLocks noChangeAspect="1"/>
          </p:cNvPicPr>
          <p:nvPr/>
        </p:nvPicPr>
        <p:blipFill rotWithShape="1">
          <a:blip r:embed="rId2"/>
          <a:srcRect l="25890" t="25770" r="24583" b="18261"/>
          <a:stretch/>
        </p:blipFill>
        <p:spPr>
          <a:xfrm>
            <a:off x="1362968" y="3202791"/>
            <a:ext cx="3177203" cy="2698655"/>
          </a:xfrm>
          <a:prstGeom prst="rect">
            <a:avLst/>
          </a:prstGeom>
        </p:spPr>
      </p:pic>
      <p:sp>
        <p:nvSpPr>
          <p:cNvPr id="7" name="TextBox 6">
            <a:extLst>
              <a:ext uri="{FF2B5EF4-FFF2-40B4-BE49-F238E27FC236}">
                <a16:creationId xmlns:a16="http://schemas.microsoft.com/office/drawing/2014/main" id="{A9C78F33-55F5-46B6-814E-9D5CA7C80515}"/>
              </a:ext>
            </a:extLst>
          </p:cNvPr>
          <p:cNvSpPr txBox="1"/>
          <p:nvPr/>
        </p:nvSpPr>
        <p:spPr>
          <a:xfrm>
            <a:off x="1905449" y="5901446"/>
            <a:ext cx="2092239" cy="523220"/>
          </a:xfrm>
          <a:prstGeom prst="rect">
            <a:avLst/>
          </a:prstGeom>
          <a:noFill/>
        </p:spPr>
        <p:txBody>
          <a:bodyPr wrap="none" rtlCol="0">
            <a:spAutoFit/>
          </a:bodyPr>
          <a:lstStyle/>
          <a:p>
            <a:pPr algn="ctr"/>
            <a:r>
              <a:rPr lang="en-US" sz="1400" dirty="0"/>
              <a:t>tumor_091 normal image </a:t>
            </a:r>
            <a:br>
              <a:rPr lang="en-US" sz="1400" dirty="0"/>
            </a:br>
            <a:r>
              <a:rPr lang="en-US" sz="1400" dirty="0"/>
              <a:t>with H&amp;E </a:t>
            </a:r>
          </a:p>
        </p:txBody>
      </p:sp>
      <p:pic>
        <p:nvPicPr>
          <p:cNvPr id="10" name="Picture 9">
            <a:extLst>
              <a:ext uri="{FF2B5EF4-FFF2-40B4-BE49-F238E27FC236}">
                <a16:creationId xmlns:a16="http://schemas.microsoft.com/office/drawing/2014/main" id="{7F2AE539-B546-462D-9116-72623C85E5ED}"/>
              </a:ext>
            </a:extLst>
          </p:cNvPr>
          <p:cNvPicPr>
            <a:picLocks noChangeAspect="1"/>
          </p:cNvPicPr>
          <p:nvPr/>
        </p:nvPicPr>
        <p:blipFill rotWithShape="1">
          <a:blip r:embed="rId3"/>
          <a:srcRect l="22985" t="10282" r="24438" b="2222"/>
          <a:stretch/>
        </p:blipFill>
        <p:spPr>
          <a:xfrm>
            <a:off x="5752915" y="2676940"/>
            <a:ext cx="3178472" cy="3975652"/>
          </a:xfrm>
          <a:prstGeom prst="rect">
            <a:avLst/>
          </a:prstGeom>
        </p:spPr>
      </p:pic>
      <p:sp>
        <p:nvSpPr>
          <p:cNvPr id="11" name="TextBox 10">
            <a:extLst>
              <a:ext uri="{FF2B5EF4-FFF2-40B4-BE49-F238E27FC236}">
                <a16:creationId xmlns:a16="http://schemas.microsoft.com/office/drawing/2014/main" id="{9E4AC6FF-FD1D-4746-BC21-C577161B250A}"/>
              </a:ext>
            </a:extLst>
          </p:cNvPr>
          <p:cNvSpPr txBox="1"/>
          <p:nvPr/>
        </p:nvSpPr>
        <p:spPr>
          <a:xfrm>
            <a:off x="8797704" y="3202791"/>
            <a:ext cx="2692853" cy="738664"/>
          </a:xfrm>
          <a:prstGeom prst="rect">
            <a:avLst/>
          </a:prstGeom>
          <a:noFill/>
        </p:spPr>
        <p:txBody>
          <a:bodyPr wrap="none" rtlCol="0">
            <a:spAutoFit/>
          </a:bodyPr>
          <a:lstStyle/>
          <a:p>
            <a:r>
              <a:rPr lang="en-US" sz="1400" dirty="0"/>
              <a:t>Creates a total of 338 patches for </a:t>
            </a:r>
            <a:br>
              <a:rPr lang="en-US" sz="1400" dirty="0"/>
            </a:br>
            <a:r>
              <a:rPr lang="en-US" sz="1400" dirty="0"/>
              <a:t>this tumor slide containing at least</a:t>
            </a:r>
            <a:br>
              <a:rPr lang="en-US" sz="1400" dirty="0"/>
            </a:br>
            <a:r>
              <a:rPr lang="en-US" sz="1400" dirty="0"/>
              <a:t>5% tissue</a:t>
            </a:r>
          </a:p>
        </p:txBody>
      </p:sp>
    </p:spTree>
    <p:extLst>
      <p:ext uri="{BB962C8B-B14F-4D97-AF65-F5344CB8AC3E}">
        <p14:creationId xmlns:p14="http://schemas.microsoft.com/office/powerpoint/2010/main" val="326919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Creating the Training Set</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1727933"/>
          </a:xfrm>
          <a:prstGeom prst="rect">
            <a:avLst/>
          </a:prstGeom>
          <a:noFill/>
        </p:spPr>
        <p:txBody>
          <a:bodyPr wrap="square" rtlCol="0">
            <a:noAutofit/>
          </a:bodyPr>
          <a:lstStyle/>
          <a:p>
            <a:r>
              <a:rPr lang="en-US" sz="1600" dirty="0"/>
              <a:t>Now that I can get the patch images, I can do the same with the mask images and determine if that patch contains cancer or not.</a:t>
            </a:r>
          </a:p>
          <a:p>
            <a:endParaRPr lang="en-US" sz="1600" dirty="0"/>
          </a:p>
          <a:p>
            <a:r>
              <a:rPr lang="en-US" sz="1600" dirty="0"/>
              <a:t>This is done by looking at the mask region and identifying if there is even one pixel of cancer.  If there is, we classify as a cancer tumor vs no cancer tumor.  This is just a simple sum of the mask matrix as shown below:</a:t>
            </a:r>
          </a:p>
        </p:txBody>
      </p:sp>
      <p:pic>
        <p:nvPicPr>
          <p:cNvPr id="10" name="Picture 9">
            <a:extLst>
              <a:ext uri="{FF2B5EF4-FFF2-40B4-BE49-F238E27FC236}">
                <a16:creationId xmlns:a16="http://schemas.microsoft.com/office/drawing/2014/main" id="{9352FBC8-71DF-4969-9E4B-3A8544C64E83}"/>
              </a:ext>
            </a:extLst>
          </p:cNvPr>
          <p:cNvPicPr>
            <a:picLocks noChangeAspect="1"/>
          </p:cNvPicPr>
          <p:nvPr/>
        </p:nvPicPr>
        <p:blipFill rotWithShape="1">
          <a:blip r:embed="rId2"/>
          <a:srcRect l="25018" t="69565" r="59441" b="10282"/>
          <a:stretch/>
        </p:blipFill>
        <p:spPr>
          <a:xfrm>
            <a:off x="1232451" y="3004931"/>
            <a:ext cx="2794610" cy="2723876"/>
          </a:xfrm>
          <a:prstGeom prst="rect">
            <a:avLst/>
          </a:prstGeom>
        </p:spPr>
      </p:pic>
      <p:pic>
        <p:nvPicPr>
          <p:cNvPr id="11" name="Picture 10">
            <a:extLst>
              <a:ext uri="{FF2B5EF4-FFF2-40B4-BE49-F238E27FC236}">
                <a16:creationId xmlns:a16="http://schemas.microsoft.com/office/drawing/2014/main" id="{3E43E6CF-D7CF-43D1-A3EF-044CDC6152E7}"/>
              </a:ext>
            </a:extLst>
          </p:cNvPr>
          <p:cNvPicPr>
            <a:picLocks noChangeAspect="1"/>
          </p:cNvPicPr>
          <p:nvPr/>
        </p:nvPicPr>
        <p:blipFill rotWithShape="1">
          <a:blip r:embed="rId2"/>
          <a:srcRect l="25018" t="30918" r="46950" b="29855"/>
          <a:stretch/>
        </p:blipFill>
        <p:spPr>
          <a:xfrm>
            <a:off x="5872314" y="3004931"/>
            <a:ext cx="3125912" cy="3287874"/>
          </a:xfrm>
          <a:prstGeom prst="rect">
            <a:avLst/>
          </a:prstGeom>
        </p:spPr>
      </p:pic>
      <p:sp>
        <p:nvSpPr>
          <p:cNvPr id="12" name="TextBox 11">
            <a:extLst>
              <a:ext uri="{FF2B5EF4-FFF2-40B4-BE49-F238E27FC236}">
                <a16:creationId xmlns:a16="http://schemas.microsoft.com/office/drawing/2014/main" id="{80F7D355-29EB-4FBA-AE42-1FF4335A8E3B}"/>
              </a:ext>
            </a:extLst>
          </p:cNvPr>
          <p:cNvSpPr txBox="1"/>
          <p:nvPr/>
        </p:nvSpPr>
        <p:spPr>
          <a:xfrm>
            <a:off x="1656849" y="5768563"/>
            <a:ext cx="1960793" cy="523220"/>
          </a:xfrm>
          <a:prstGeom prst="rect">
            <a:avLst/>
          </a:prstGeom>
          <a:noFill/>
        </p:spPr>
        <p:txBody>
          <a:bodyPr wrap="none" rtlCol="0">
            <a:spAutoFit/>
          </a:bodyPr>
          <a:lstStyle/>
          <a:p>
            <a:pPr algn="ctr"/>
            <a:r>
              <a:rPr lang="en-US" sz="1400" dirty="0"/>
              <a:t>tumor_091 cancer mask</a:t>
            </a:r>
            <a:br>
              <a:rPr lang="en-US" sz="1400" dirty="0"/>
            </a:br>
            <a:r>
              <a:rPr lang="en-US" sz="1400" dirty="0"/>
              <a:t> in yellow</a:t>
            </a:r>
          </a:p>
        </p:txBody>
      </p:sp>
      <p:sp>
        <p:nvSpPr>
          <p:cNvPr id="13" name="TextBox 12">
            <a:extLst>
              <a:ext uri="{FF2B5EF4-FFF2-40B4-BE49-F238E27FC236}">
                <a16:creationId xmlns:a16="http://schemas.microsoft.com/office/drawing/2014/main" id="{D473D4A4-DE32-4B2A-82E5-4D8CC57E0A75}"/>
              </a:ext>
            </a:extLst>
          </p:cNvPr>
          <p:cNvSpPr txBox="1"/>
          <p:nvPr/>
        </p:nvSpPr>
        <p:spPr>
          <a:xfrm>
            <a:off x="9170774" y="4297415"/>
            <a:ext cx="2159566" cy="523220"/>
          </a:xfrm>
          <a:prstGeom prst="rect">
            <a:avLst/>
          </a:prstGeom>
          <a:noFill/>
        </p:spPr>
        <p:txBody>
          <a:bodyPr wrap="none" rtlCol="0">
            <a:spAutoFit/>
          </a:bodyPr>
          <a:lstStyle/>
          <a:p>
            <a:r>
              <a:rPr lang="en-US" sz="1400" dirty="0"/>
              <a:t>The patch matrix we sum</a:t>
            </a:r>
            <a:br>
              <a:rPr lang="en-US" sz="1400" dirty="0"/>
            </a:br>
            <a:r>
              <a:rPr lang="en-US" sz="1400" dirty="0"/>
              <a:t>to identify if a cancer patch</a:t>
            </a:r>
          </a:p>
        </p:txBody>
      </p:sp>
    </p:spTree>
    <p:extLst>
      <p:ext uri="{BB962C8B-B14F-4D97-AF65-F5344CB8AC3E}">
        <p14:creationId xmlns:p14="http://schemas.microsoft.com/office/powerpoint/2010/main" val="3058771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688ED2-5D9A-453C-B217-C8ED9CC43024}"/>
              </a:ext>
            </a:extLst>
          </p:cNvPr>
          <p:cNvSpPr>
            <a:spLocks noGrp="1"/>
          </p:cNvSpPr>
          <p:nvPr>
            <p:ph type="title"/>
          </p:nvPr>
        </p:nvSpPr>
        <p:spPr/>
        <p:txBody>
          <a:bodyPr/>
          <a:lstStyle/>
          <a:p>
            <a:r>
              <a:rPr lang="en-US" dirty="0"/>
              <a:t>Creating the Training Set</a:t>
            </a:r>
          </a:p>
        </p:txBody>
      </p:sp>
      <p:sp>
        <p:nvSpPr>
          <p:cNvPr id="5" name="TextBox 4">
            <a:extLst>
              <a:ext uri="{FF2B5EF4-FFF2-40B4-BE49-F238E27FC236}">
                <a16:creationId xmlns:a16="http://schemas.microsoft.com/office/drawing/2014/main" id="{07D31BCA-F75C-409C-8C9F-259721E3FB92}"/>
              </a:ext>
            </a:extLst>
          </p:cNvPr>
          <p:cNvSpPr txBox="1"/>
          <p:nvPr/>
        </p:nvSpPr>
        <p:spPr>
          <a:xfrm>
            <a:off x="435318" y="1608303"/>
            <a:ext cx="11120579" cy="1727933"/>
          </a:xfrm>
          <a:prstGeom prst="rect">
            <a:avLst/>
          </a:prstGeom>
          <a:noFill/>
        </p:spPr>
        <p:txBody>
          <a:bodyPr wrap="square" rtlCol="0">
            <a:noAutofit/>
          </a:bodyPr>
          <a:lstStyle/>
          <a:p>
            <a:r>
              <a:rPr lang="en-US" sz="1600" dirty="0"/>
              <a:t>At level 4 of the tumor images, we are able to convert all the images (except slide 099 and 038 due to missing images).  We then get a training dataset as sampled below.  As the metrics show, there are 15026 patches, but only 1327 of them are cancer tumor containing. </a:t>
            </a:r>
          </a:p>
        </p:txBody>
      </p:sp>
      <p:pic>
        <p:nvPicPr>
          <p:cNvPr id="2" name="Picture 1">
            <a:extLst>
              <a:ext uri="{FF2B5EF4-FFF2-40B4-BE49-F238E27FC236}">
                <a16:creationId xmlns:a16="http://schemas.microsoft.com/office/drawing/2014/main" id="{24745AD3-A969-4BA7-9A54-52DC4B5D592E}"/>
              </a:ext>
            </a:extLst>
          </p:cNvPr>
          <p:cNvPicPr>
            <a:picLocks noChangeAspect="1"/>
          </p:cNvPicPr>
          <p:nvPr/>
        </p:nvPicPr>
        <p:blipFill rotWithShape="1">
          <a:blip r:embed="rId2"/>
          <a:srcRect l="24873" t="35169" r="45933" b="53623"/>
          <a:stretch/>
        </p:blipFill>
        <p:spPr>
          <a:xfrm>
            <a:off x="6639343" y="3692598"/>
            <a:ext cx="4654982" cy="1343228"/>
          </a:xfrm>
          <a:prstGeom prst="rect">
            <a:avLst/>
          </a:prstGeom>
        </p:spPr>
      </p:pic>
      <p:pic>
        <p:nvPicPr>
          <p:cNvPr id="3" name="Picture 2">
            <a:extLst>
              <a:ext uri="{FF2B5EF4-FFF2-40B4-BE49-F238E27FC236}">
                <a16:creationId xmlns:a16="http://schemas.microsoft.com/office/drawing/2014/main" id="{E931606B-A713-41BE-AE7B-C357BA4B89E3}"/>
              </a:ext>
            </a:extLst>
          </p:cNvPr>
          <p:cNvPicPr>
            <a:picLocks noChangeAspect="1"/>
          </p:cNvPicPr>
          <p:nvPr/>
        </p:nvPicPr>
        <p:blipFill rotWithShape="1">
          <a:blip r:embed="rId3"/>
          <a:srcRect l="25164" t="31497" r="32280" b="16522"/>
          <a:stretch/>
        </p:blipFill>
        <p:spPr>
          <a:xfrm>
            <a:off x="1404729" y="2714315"/>
            <a:ext cx="4147930" cy="3808167"/>
          </a:xfrm>
          <a:prstGeom prst="rect">
            <a:avLst/>
          </a:prstGeom>
        </p:spPr>
      </p:pic>
    </p:spTree>
    <p:extLst>
      <p:ext uri="{BB962C8B-B14F-4D97-AF65-F5344CB8AC3E}">
        <p14:creationId xmlns:p14="http://schemas.microsoft.com/office/powerpoint/2010/main" val="194999660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016D7190ECEF419DD6423D8578AEB2" ma:contentTypeVersion="13" ma:contentTypeDescription="Create a new document." ma:contentTypeScope="" ma:versionID="9992667399ce25bc7627db95cd6a0d74">
  <xsd:schema xmlns:xsd="http://www.w3.org/2001/XMLSchema" xmlns:xs="http://www.w3.org/2001/XMLSchema" xmlns:p="http://schemas.microsoft.com/office/2006/metadata/properties" xmlns:ns3="a8e2016b-43f6-482d-a18c-24ac181b1841" xmlns:ns4="f1bff682-422d-4c45-82fe-e94a54bda832" targetNamespace="http://schemas.microsoft.com/office/2006/metadata/properties" ma:root="true" ma:fieldsID="ce2318c6d8c30c01d3fd88bc8bcd4cf4" ns3:_="" ns4:_="">
    <xsd:import namespace="a8e2016b-43f6-482d-a18c-24ac181b1841"/>
    <xsd:import namespace="f1bff682-422d-4c45-82fe-e94a54bda83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8e2016b-43f6-482d-a18c-24ac181b18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1bff682-422d-4c45-82fe-e94a54bda832"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5595CD9-8D96-4782-8115-8D8E2F1E556F}">
  <ds:schemaRefs>
    <ds:schemaRef ds:uri="http://schemas.microsoft.com/sharepoint/v3/contenttype/forms"/>
  </ds:schemaRefs>
</ds:datastoreItem>
</file>

<file path=customXml/itemProps2.xml><?xml version="1.0" encoding="utf-8"?>
<ds:datastoreItem xmlns:ds="http://schemas.openxmlformats.org/officeDocument/2006/customXml" ds:itemID="{AA466883-A812-4460-A085-96DCDD6830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8e2016b-43f6-482d-a18c-24ac181b1841"/>
    <ds:schemaRef ds:uri="f1bff682-422d-4c45-82fe-e94a54bda8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6DE9AA-BC61-4526-9567-F9A5CE8270A9}">
  <ds:schemaRefs>
    <ds:schemaRef ds:uri="http://schemas.openxmlformats.org/package/2006/metadata/core-properties"/>
    <ds:schemaRef ds:uri="http://schemas.microsoft.com/office/2006/metadata/properties"/>
    <ds:schemaRef ds:uri="http://purl.org/dc/elements/1.1/"/>
    <ds:schemaRef ds:uri="http://purl.org/dc/dcmitype/"/>
    <ds:schemaRef ds:uri="f1bff682-422d-4c45-82fe-e94a54bda832"/>
    <ds:schemaRef ds:uri="http://schemas.microsoft.com/office/2006/documentManagement/types"/>
    <ds:schemaRef ds:uri="http://purl.org/dc/terms/"/>
    <ds:schemaRef ds:uri="http://schemas.microsoft.com/office/infopath/2007/PartnerControls"/>
    <ds:schemaRef ds:uri="a8e2016b-43f6-482d-a18c-24ac181b184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1769</TotalTime>
  <Words>1381</Words>
  <Application>Microsoft Office PowerPoint</Application>
  <PresentationFormat>Widescreen</PresentationFormat>
  <Paragraphs>110</Paragraphs>
  <Slides>24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Gill Sans MT</vt:lpstr>
      <vt:lpstr>Wingdings 2</vt:lpstr>
      <vt:lpstr>Dividend</vt:lpstr>
      <vt:lpstr>Deep Cancer Detection</vt:lpstr>
      <vt:lpstr>Agenda</vt:lpstr>
      <vt:lpstr>About the project</vt:lpstr>
      <vt:lpstr>Project Information</vt:lpstr>
      <vt:lpstr>Data Preprocessing</vt:lpstr>
      <vt:lpstr>Preview the Dataset</vt:lpstr>
      <vt:lpstr>Ignoring Grey Areas – Training Efficiency</vt:lpstr>
      <vt:lpstr>Creating the Training Set</vt:lpstr>
      <vt:lpstr>Creating the Training Set</vt:lpstr>
      <vt:lpstr>Creating Train / Validation / Test Data</vt:lpstr>
      <vt:lpstr>Modeling</vt:lpstr>
      <vt:lpstr>Base Model – Simple DNN with Low Parameters</vt:lpstr>
      <vt:lpstr>2nd Model – CNN</vt:lpstr>
      <vt:lpstr>2nd Model – CNN with Data Augmentation</vt:lpstr>
      <vt:lpstr>3rd Model – Inceptionv3</vt:lpstr>
      <vt:lpstr>Testing Results</vt:lpstr>
      <vt:lpstr>All 3 Model Test Results</vt:lpstr>
      <vt:lpstr>Model 3 – Heatmap 002</vt:lpstr>
      <vt:lpstr>Model 3 – Heatmap 075</vt:lpstr>
      <vt:lpstr>Model 3 – Heatmap 101</vt:lpstr>
      <vt:lpstr>Conclusion</vt:lpstr>
      <vt:lpstr>Conclusion</vt:lpstr>
      <vt:lpstr>How to Improve?</vt:lpstr>
      <vt:lpstr>How to Improve?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Cancer Detection</dc:title>
  <dc:creator>Tayebaly, Muf</dc:creator>
  <cp:lastModifiedBy>Tayebaly, Muf</cp:lastModifiedBy>
  <cp:revision>9</cp:revision>
  <dcterms:created xsi:type="dcterms:W3CDTF">2019-12-05T14:15:51Z</dcterms:created>
  <dcterms:modified xsi:type="dcterms:W3CDTF">2019-12-19T20:24:18Z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0x01010033016D7190ECEF419DD6423D8578AEB2</vt:lpwstr>
  </property>
</Properties>
</file>